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notesMasterIdLst>
    <p:notesMasterId r:id="rId18"/>
  </p:notesMasterIdLst>
  <p:handoutMasterIdLst>
    <p:handoutMasterId r:id="rId19"/>
  </p:handoutMasterIdLst>
  <p:sldIdLst>
    <p:sldId id="284" r:id="rId8"/>
    <p:sldId id="287" r:id="rId9"/>
    <p:sldId id="289" r:id="rId10"/>
    <p:sldId id="288" r:id="rId11"/>
    <p:sldId id="293" r:id="rId12"/>
    <p:sldId id="294" r:id="rId13"/>
    <p:sldId id="296" r:id="rId14"/>
    <p:sldId id="297" r:id="rId15"/>
    <p:sldId id="298" r:id="rId16"/>
    <p:sldId id="286" r:id="rId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9600"/>
    <a:srgbClr val="3DCD58"/>
    <a:srgbClr val="33D058"/>
    <a:srgbClr val="EFEEED"/>
    <a:srgbClr val="3DD058"/>
    <a:srgbClr val="D6E5C9"/>
    <a:srgbClr val="EEF1E9"/>
    <a:srgbClr val="EFF6E1"/>
    <a:srgbClr val="D8EABF"/>
    <a:srgbClr val="82C07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36453-C911-4C23-93E3-3B1EF8E3A034}" v="466" dt="2023-11-27T01:36:03.308"/>
    <p1510:client id="{DE5E80DD-6508-421F-98EE-20728C726FDB}" v="823" dt="2023-11-26T23:31:56.653"/>
    <p1510:client id="{E6F51331-05B8-425C-8B36-D036B51A650E}" v="1467" dt="2023-11-26T21:24:17.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Princy" userId="eb4f4fc4-4d8f-48c0-90e7-063c2d2769bb" providerId="ADAL" clId="{06136453-C911-4C23-93E3-3B1EF8E3A034}"/>
    <pc:docChg chg="undo custSel addSld delSld modSld sldOrd">
      <pc:chgData name="JACOB, Princy" userId="eb4f4fc4-4d8f-48c0-90e7-063c2d2769bb" providerId="ADAL" clId="{06136453-C911-4C23-93E3-3B1EF8E3A034}" dt="2023-11-27T01:36:03.308" v="623" actId="20577"/>
      <pc:docMkLst>
        <pc:docMk/>
      </pc:docMkLst>
      <pc:sldChg chg="modSp mod">
        <pc:chgData name="JACOB, Princy" userId="eb4f4fc4-4d8f-48c0-90e7-063c2d2769bb" providerId="ADAL" clId="{06136453-C911-4C23-93E3-3B1EF8E3A034}" dt="2023-11-27T01:36:03.308" v="623" actId="20577"/>
        <pc:sldMkLst>
          <pc:docMk/>
          <pc:sldMk cId="1657976896" sldId="287"/>
        </pc:sldMkLst>
        <pc:spChg chg="mod">
          <ac:chgData name="JACOB, Princy" userId="eb4f4fc4-4d8f-48c0-90e7-063c2d2769bb" providerId="ADAL" clId="{06136453-C911-4C23-93E3-3B1EF8E3A034}" dt="2023-11-27T01:36:03.308" v="623" actId="20577"/>
          <ac:spMkLst>
            <pc:docMk/>
            <pc:sldMk cId="1657976896" sldId="287"/>
            <ac:spMk id="3" creationId="{00000000-0000-0000-0000-000000000000}"/>
          </ac:spMkLst>
        </pc:spChg>
      </pc:sldChg>
      <pc:sldChg chg="addSp delSp modSp mod">
        <pc:chgData name="JACOB, Princy" userId="eb4f4fc4-4d8f-48c0-90e7-063c2d2769bb" providerId="ADAL" clId="{06136453-C911-4C23-93E3-3B1EF8E3A034}" dt="2023-11-27T01:33:18.473" v="352" actId="20577"/>
        <pc:sldMkLst>
          <pc:docMk/>
          <pc:sldMk cId="848472339" sldId="294"/>
        </pc:sldMkLst>
        <pc:spChg chg="add mod">
          <ac:chgData name="JACOB, Princy" userId="eb4f4fc4-4d8f-48c0-90e7-063c2d2769bb" providerId="ADAL" clId="{06136453-C911-4C23-93E3-3B1EF8E3A034}" dt="2023-11-24T12:35:24.635" v="161" actId="255"/>
          <ac:spMkLst>
            <pc:docMk/>
            <pc:sldMk cId="848472339" sldId="294"/>
            <ac:spMk id="3" creationId="{CA57D2AF-C5BC-6CCC-EBE4-0CF1A76577E0}"/>
          </ac:spMkLst>
        </pc:spChg>
        <pc:spChg chg="add del mod">
          <ac:chgData name="JACOB, Princy" userId="eb4f4fc4-4d8f-48c0-90e7-063c2d2769bb" providerId="ADAL" clId="{06136453-C911-4C23-93E3-3B1EF8E3A034}" dt="2023-11-22T18:45:18.052" v="40"/>
          <ac:spMkLst>
            <pc:docMk/>
            <pc:sldMk cId="848472339" sldId="294"/>
            <ac:spMk id="3" creationId="{EACFB1B3-9385-68A9-1E17-66FF4A8A9589}"/>
          </ac:spMkLst>
        </pc:spChg>
        <pc:spChg chg="add mod">
          <ac:chgData name="JACOB, Princy" userId="eb4f4fc4-4d8f-48c0-90e7-063c2d2769bb" providerId="ADAL" clId="{06136453-C911-4C23-93E3-3B1EF8E3A034}" dt="2023-11-24T12:35:04.396" v="157" actId="1076"/>
          <ac:spMkLst>
            <pc:docMk/>
            <pc:sldMk cId="848472339" sldId="294"/>
            <ac:spMk id="6" creationId="{FDEA2597-B0C8-19E4-72A5-04BA40899D42}"/>
          </ac:spMkLst>
        </pc:spChg>
        <pc:spChg chg="mod">
          <ac:chgData name="JACOB, Princy" userId="eb4f4fc4-4d8f-48c0-90e7-063c2d2769bb" providerId="ADAL" clId="{06136453-C911-4C23-93E3-3B1EF8E3A034}" dt="2023-11-27T01:33:18.473" v="352" actId="20577"/>
          <ac:spMkLst>
            <pc:docMk/>
            <pc:sldMk cId="848472339" sldId="294"/>
            <ac:spMk id="10" creationId="{214C3853-AF8A-8F83-F3BC-463D69607E92}"/>
          </ac:spMkLst>
        </pc:spChg>
        <pc:spChg chg="mod">
          <ac:chgData name="JACOB, Princy" userId="eb4f4fc4-4d8f-48c0-90e7-063c2d2769bb" providerId="ADAL" clId="{06136453-C911-4C23-93E3-3B1EF8E3A034}" dt="2023-11-22T18:48:51.296" v="59" actId="113"/>
          <ac:spMkLst>
            <pc:docMk/>
            <pc:sldMk cId="848472339" sldId="294"/>
            <ac:spMk id="12" creationId="{4815BC9F-3665-4F18-7172-EB8C6B1272FB}"/>
          </ac:spMkLst>
        </pc:spChg>
        <pc:spChg chg="mod">
          <ac:chgData name="JACOB, Princy" userId="eb4f4fc4-4d8f-48c0-90e7-063c2d2769bb" providerId="ADAL" clId="{06136453-C911-4C23-93E3-3B1EF8E3A034}" dt="2023-11-24T12:34:55.606" v="156" actId="1076"/>
          <ac:spMkLst>
            <pc:docMk/>
            <pc:sldMk cId="848472339" sldId="294"/>
            <ac:spMk id="15" creationId="{6AD833B4-6F96-F17E-B075-D5D9F2B74233}"/>
          </ac:spMkLst>
        </pc:spChg>
        <pc:spChg chg="mod">
          <ac:chgData name="JACOB, Princy" userId="eb4f4fc4-4d8f-48c0-90e7-063c2d2769bb" providerId="ADAL" clId="{06136453-C911-4C23-93E3-3B1EF8E3A034}" dt="2023-11-24T12:35:14.700" v="159" actId="1076"/>
          <ac:spMkLst>
            <pc:docMk/>
            <pc:sldMk cId="848472339" sldId="294"/>
            <ac:spMk id="18" creationId="{D28ADD87-8848-23AE-ACEE-3533F684CAA6}"/>
          </ac:spMkLst>
        </pc:spChg>
        <pc:spChg chg="del">
          <ac:chgData name="JACOB, Princy" userId="eb4f4fc4-4d8f-48c0-90e7-063c2d2769bb" providerId="ADAL" clId="{06136453-C911-4C23-93E3-3B1EF8E3A034}" dt="2023-11-22T18:49:19.487" v="63" actId="478"/>
          <ac:spMkLst>
            <pc:docMk/>
            <pc:sldMk cId="848472339" sldId="294"/>
            <ac:spMk id="21" creationId="{70CB909D-D00A-C661-7867-5300222D8E35}"/>
          </ac:spMkLst>
        </pc:spChg>
        <pc:spChg chg="del">
          <ac:chgData name="JACOB, Princy" userId="eb4f4fc4-4d8f-48c0-90e7-063c2d2769bb" providerId="ADAL" clId="{06136453-C911-4C23-93E3-3B1EF8E3A034}" dt="2023-11-22T18:38:33.427" v="0" actId="478"/>
          <ac:spMkLst>
            <pc:docMk/>
            <pc:sldMk cId="848472339" sldId="294"/>
            <ac:spMk id="27" creationId="{4B9B4F9C-1275-C810-451E-0B584FA3579B}"/>
          </ac:spMkLst>
        </pc:spChg>
        <pc:picChg chg="add del">
          <ac:chgData name="JACOB, Princy" userId="eb4f4fc4-4d8f-48c0-90e7-063c2d2769bb" providerId="ADAL" clId="{06136453-C911-4C23-93E3-3B1EF8E3A034}" dt="2023-11-27T01:15:56.580" v="176" actId="478"/>
          <ac:picMkLst>
            <pc:docMk/>
            <pc:sldMk cId="848472339" sldId="294"/>
            <ac:picMk id="13" creationId="{121A9470-852C-8565-5B18-834CAA34C25D}"/>
          </ac:picMkLst>
        </pc:picChg>
        <pc:picChg chg="mod">
          <ac:chgData name="JACOB, Princy" userId="eb4f4fc4-4d8f-48c0-90e7-063c2d2769bb" providerId="ADAL" clId="{06136453-C911-4C23-93E3-3B1EF8E3A034}" dt="2023-11-24T12:34:48.229" v="155" actId="1076"/>
          <ac:picMkLst>
            <pc:docMk/>
            <pc:sldMk cId="848472339" sldId="294"/>
            <ac:picMk id="14" creationId="{AB3F1F19-5FF5-A06D-D5CC-77741377C1B4}"/>
          </ac:picMkLst>
        </pc:picChg>
        <pc:picChg chg="mod">
          <ac:chgData name="JACOB, Princy" userId="eb4f4fc4-4d8f-48c0-90e7-063c2d2769bb" providerId="ADAL" clId="{06136453-C911-4C23-93E3-3B1EF8E3A034}" dt="2023-11-24T12:35:08.878" v="158" actId="1076"/>
          <ac:picMkLst>
            <pc:docMk/>
            <pc:sldMk cId="848472339" sldId="294"/>
            <ac:picMk id="17" creationId="{E9033DB0-75E4-ECB2-DCEE-B3A372A07785}"/>
          </ac:picMkLst>
        </pc:picChg>
      </pc:sldChg>
      <pc:sldChg chg="add del">
        <pc:chgData name="JACOB, Princy" userId="eb4f4fc4-4d8f-48c0-90e7-063c2d2769bb" providerId="ADAL" clId="{06136453-C911-4C23-93E3-3B1EF8E3A034}" dt="2023-11-24T12:37:07.588" v="166" actId="47"/>
        <pc:sldMkLst>
          <pc:docMk/>
          <pc:sldMk cId="2333611949" sldId="295"/>
        </pc:sldMkLst>
      </pc:sldChg>
      <pc:sldChg chg="delSp modSp add mod ord">
        <pc:chgData name="JACOB, Princy" userId="eb4f4fc4-4d8f-48c0-90e7-063c2d2769bb" providerId="ADAL" clId="{06136453-C911-4C23-93E3-3B1EF8E3A034}" dt="2023-11-24T12:38:21.676" v="174" actId="1076"/>
        <pc:sldMkLst>
          <pc:docMk/>
          <pc:sldMk cId="4273191929" sldId="296"/>
        </pc:sldMkLst>
        <pc:spChg chg="del">
          <ac:chgData name="JACOB, Princy" userId="eb4f4fc4-4d8f-48c0-90e7-063c2d2769bb" providerId="ADAL" clId="{06136453-C911-4C23-93E3-3B1EF8E3A034}" dt="2023-11-24T12:37:30.736" v="168" actId="478"/>
          <ac:spMkLst>
            <pc:docMk/>
            <pc:sldMk cId="4273191929" sldId="296"/>
            <ac:spMk id="12" creationId="{4815BC9F-3665-4F18-7172-EB8C6B1272FB}"/>
          </ac:spMkLst>
        </pc:spChg>
        <pc:spChg chg="del">
          <ac:chgData name="JACOB, Princy" userId="eb4f4fc4-4d8f-48c0-90e7-063c2d2769bb" providerId="ADAL" clId="{06136453-C911-4C23-93E3-3B1EF8E3A034}" dt="2023-11-24T12:37:30.736" v="168" actId="478"/>
          <ac:spMkLst>
            <pc:docMk/>
            <pc:sldMk cId="4273191929" sldId="296"/>
            <ac:spMk id="15" creationId="{6AD833B4-6F96-F17E-B075-D5D9F2B74233}"/>
          </ac:spMkLst>
        </pc:spChg>
        <pc:spChg chg="del">
          <ac:chgData name="JACOB, Princy" userId="eb4f4fc4-4d8f-48c0-90e7-063c2d2769bb" providerId="ADAL" clId="{06136453-C911-4C23-93E3-3B1EF8E3A034}" dt="2023-11-24T12:37:30.736" v="168" actId="478"/>
          <ac:spMkLst>
            <pc:docMk/>
            <pc:sldMk cId="4273191929" sldId="296"/>
            <ac:spMk id="18" creationId="{D28ADD87-8848-23AE-ACEE-3533F684CAA6}"/>
          </ac:spMkLst>
        </pc:spChg>
        <pc:spChg chg="mod">
          <ac:chgData name="JACOB, Princy" userId="eb4f4fc4-4d8f-48c0-90e7-063c2d2769bb" providerId="ADAL" clId="{06136453-C911-4C23-93E3-3B1EF8E3A034}" dt="2023-11-24T12:38:21.676" v="174" actId="1076"/>
          <ac:spMkLst>
            <pc:docMk/>
            <pc:sldMk cId="4273191929" sldId="296"/>
            <ac:spMk id="21" creationId="{70CB909D-D00A-C661-7867-5300222D8E35}"/>
          </ac:spMkLst>
        </pc:spChg>
        <pc:spChg chg="mod">
          <ac:chgData name="JACOB, Princy" userId="eb4f4fc4-4d8f-48c0-90e7-063c2d2769bb" providerId="ADAL" clId="{06136453-C911-4C23-93E3-3B1EF8E3A034}" dt="2023-11-24T12:37:56.106" v="169"/>
          <ac:spMkLst>
            <pc:docMk/>
            <pc:sldMk cId="4273191929" sldId="296"/>
            <ac:spMk id="26" creationId="{9D19F4E3-47F3-809D-A430-D765CD634F5A}"/>
          </ac:spMkLst>
        </pc:spChg>
        <pc:spChg chg="del mod">
          <ac:chgData name="JACOB, Princy" userId="eb4f4fc4-4d8f-48c0-90e7-063c2d2769bb" providerId="ADAL" clId="{06136453-C911-4C23-93E3-3B1EF8E3A034}" dt="2023-11-24T12:38:02.526" v="171" actId="478"/>
          <ac:spMkLst>
            <pc:docMk/>
            <pc:sldMk cId="4273191929" sldId="296"/>
            <ac:spMk id="27" creationId="{4B9B4F9C-1275-C810-451E-0B584FA3579B}"/>
          </ac:spMkLst>
        </pc:spChg>
        <pc:picChg chg="del">
          <ac:chgData name="JACOB, Princy" userId="eb4f4fc4-4d8f-48c0-90e7-063c2d2769bb" providerId="ADAL" clId="{06136453-C911-4C23-93E3-3B1EF8E3A034}" dt="2023-11-24T12:37:30.736" v="168" actId="478"/>
          <ac:picMkLst>
            <pc:docMk/>
            <pc:sldMk cId="4273191929" sldId="296"/>
            <ac:picMk id="11" creationId="{ED41E19C-F2FE-348C-ABEA-DA999D61B903}"/>
          </ac:picMkLst>
        </pc:picChg>
        <pc:picChg chg="del">
          <ac:chgData name="JACOB, Princy" userId="eb4f4fc4-4d8f-48c0-90e7-063c2d2769bb" providerId="ADAL" clId="{06136453-C911-4C23-93E3-3B1EF8E3A034}" dt="2023-11-24T12:37:30.736" v="168" actId="478"/>
          <ac:picMkLst>
            <pc:docMk/>
            <pc:sldMk cId="4273191929" sldId="296"/>
            <ac:picMk id="14" creationId="{AB3F1F19-5FF5-A06D-D5CC-77741377C1B4}"/>
          </ac:picMkLst>
        </pc:picChg>
        <pc:picChg chg="del">
          <ac:chgData name="JACOB, Princy" userId="eb4f4fc4-4d8f-48c0-90e7-063c2d2769bb" providerId="ADAL" clId="{06136453-C911-4C23-93E3-3B1EF8E3A034}" dt="2023-11-24T12:37:13.302" v="167" actId="478"/>
          <ac:picMkLst>
            <pc:docMk/>
            <pc:sldMk cId="4273191929" sldId="296"/>
            <ac:picMk id="17" creationId="{E9033DB0-75E4-ECB2-DCEE-B3A372A07785}"/>
          </ac:picMkLst>
        </pc:picChg>
        <pc:picChg chg="mod">
          <ac:chgData name="JACOB, Princy" userId="eb4f4fc4-4d8f-48c0-90e7-063c2d2769bb" providerId="ADAL" clId="{06136453-C911-4C23-93E3-3B1EF8E3A034}" dt="2023-11-24T12:38:12.346" v="173" actId="1076"/>
          <ac:picMkLst>
            <pc:docMk/>
            <pc:sldMk cId="4273191929" sldId="296"/>
            <ac:picMk id="20" creationId="{DAE0397B-3368-DB6E-B7A2-CC3ECE4B6D32}"/>
          </ac:picMkLst>
        </pc:picChg>
      </pc:sldChg>
    </pc:docChg>
  </pc:docChgLst>
  <pc:docChgLst>
    <pc:chgData name="KARUKAYIL, ABHIRAM" userId="c2ae48c5-eba2-48c0-982b-8e79f22294f2" providerId="ADAL" clId="{E6F51331-05B8-425C-8B36-D036B51A650E}"/>
    <pc:docChg chg="undo redo custSel addSld delSld modSld">
      <pc:chgData name="KARUKAYIL, ABHIRAM" userId="c2ae48c5-eba2-48c0-982b-8e79f22294f2" providerId="ADAL" clId="{E6F51331-05B8-425C-8B36-D036B51A650E}" dt="2023-11-26T21:24:17.422" v="2731" actId="403"/>
      <pc:docMkLst>
        <pc:docMk/>
      </pc:docMkLst>
      <pc:sldChg chg="modSp mod">
        <pc:chgData name="KARUKAYIL, ABHIRAM" userId="c2ae48c5-eba2-48c0-982b-8e79f22294f2" providerId="ADAL" clId="{E6F51331-05B8-425C-8B36-D036B51A650E}" dt="2023-11-26T14:54:09.458" v="399" actId="14100"/>
        <pc:sldMkLst>
          <pc:docMk/>
          <pc:sldMk cId="144480273" sldId="293"/>
        </pc:sldMkLst>
        <pc:spChg chg="mod">
          <ac:chgData name="KARUKAYIL, ABHIRAM" userId="c2ae48c5-eba2-48c0-982b-8e79f22294f2" providerId="ADAL" clId="{E6F51331-05B8-425C-8B36-D036B51A650E}" dt="2023-11-26T14:44:24.951" v="394" actId="20577"/>
          <ac:spMkLst>
            <pc:docMk/>
            <pc:sldMk cId="144480273" sldId="293"/>
            <ac:spMk id="12" creationId="{4815BC9F-3665-4F18-7172-EB8C6B1272FB}"/>
          </ac:spMkLst>
        </pc:spChg>
        <pc:spChg chg="mod">
          <ac:chgData name="KARUKAYIL, ABHIRAM" userId="c2ae48c5-eba2-48c0-982b-8e79f22294f2" providerId="ADAL" clId="{E6F51331-05B8-425C-8B36-D036B51A650E}" dt="2023-11-26T14:53:42.288" v="397" actId="1076"/>
          <ac:spMkLst>
            <pc:docMk/>
            <pc:sldMk cId="144480273" sldId="293"/>
            <ac:spMk id="15" creationId="{6AD833B4-6F96-F17E-B075-D5D9F2B74233}"/>
          </ac:spMkLst>
        </pc:spChg>
        <pc:spChg chg="mod">
          <ac:chgData name="KARUKAYIL, ABHIRAM" userId="c2ae48c5-eba2-48c0-982b-8e79f22294f2" providerId="ADAL" clId="{E6F51331-05B8-425C-8B36-D036B51A650E}" dt="2023-11-26T14:43:51.486" v="384"/>
          <ac:spMkLst>
            <pc:docMk/>
            <pc:sldMk cId="144480273" sldId="293"/>
            <ac:spMk id="18" creationId="{D28ADD87-8848-23AE-ACEE-3533F684CAA6}"/>
          </ac:spMkLst>
        </pc:spChg>
        <pc:spChg chg="mod">
          <ac:chgData name="KARUKAYIL, ABHIRAM" userId="c2ae48c5-eba2-48c0-982b-8e79f22294f2" providerId="ADAL" clId="{E6F51331-05B8-425C-8B36-D036B51A650E}" dt="2023-11-26T14:54:09.458" v="399" actId="14100"/>
          <ac:spMkLst>
            <pc:docMk/>
            <pc:sldMk cId="144480273" sldId="293"/>
            <ac:spMk id="21" creationId="{70CB909D-D00A-C661-7867-5300222D8E35}"/>
          </ac:spMkLst>
        </pc:spChg>
      </pc:sldChg>
      <pc:sldChg chg="addSp delSp modSp mod">
        <pc:chgData name="KARUKAYIL, ABHIRAM" userId="c2ae48c5-eba2-48c0-982b-8e79f22294f2" providerId="ADAL" clId="{E6F51331-05B8-425C-8B36-D036B51A650E}" dt="2023-11-26T21:20:37.930" v="2647" actId="123"/>
        <pc:sldMkLst>
          <pc:docMk/>
          <pc:sldMk cId="848472339" sldId="294"/>
        </pc:sldMkLst>
        <pc:spChg chg="add mod">
          <ac:chgData name="KARUKAYIL, ABHIRAM" userId="c2ae48c5-eba2-48c0-982b-8e79f22294f2" providerId="ADAL" clId="{E6F51331-05B8-425C-8B36-D036B51A650E}" dt="2023-11-26T21:20:37.930" v="2647" actId="123"/>
          <ac:spMkLst>
            <pc:docMk/>
            <pc:sldMk cId="848472339" sldId="294"/>
            <ac:spMk id="3" creationId="{BAAEA549-FFCF-C979-576E-FE5C8EF9B4A8}"/>
          </ac:spMkLst>
        </pc:spChg>
        <pc:spChg chg="del">
          <ac:chgData name="KARUKAYIL, ABHIRAM" userId="c2ae48c5-eba2-48c0-982b-8e79f22294f2" providerId="ADAL" clId="{E6F51331-05B8-425C-8B36-D036B51A650E}" dt="2023-11-26T15:16:28.122" v="406" actId="21"/>
          <ac:spMkLst>
            <pc:docMk/>
            <pc:sldMk cId="848472339" sldId="294"/>
            <ac:spMk id="3" creationId="{CA57D2AF-C5BC-6CCC-EBE4-0CF1A76577E0}"/>
          </ac:spMkLst>
        </pc:spChg>
        <pc:spChg chg="mod">
          <ac:chgData name="KARUKAYIL, ABHIRAM" userId="c2ae48c5-eba2-48c0-982b-8e79f22294f2" providerId="ADAL" clId="{E6F51331-05B8-425C-8B36-D036B51A650E}" dt="2023-11-26T20:39:00.648" v="2149" actId="20577"/>
          <ac:spMkLst>
            <pc:docMk/>
            <pc:sldMk cId="848472339" sldId="294"/>
            <ac:spMk id="6" creationId="{FDEA2597-B0C8-19E4-72A5-04BA40899D42}"/>
          </ac:spMkLst>
        </pc:spChg>
        <pc:spChg chg="add del mod">
          <ac:chgData name="KARUKAYIL, ABHIRAM" userId="c2ae48c5-eba2-48c0-982b-8e79f22294f2" providerId="ADAL" clId="{E6F51331-05B8-425C-8B36-D036B51A650E}" dt="2023-11-26T15:16:11.722" v="405"/>
          <ac:spMkLst>
            <pc:docMk/>
            <pc:sldMk cId="848472339" sldId="294"/>
            <ac:spMk id="9" creationId="{FF246EDF-2172-19B1-7642-2B669F549012}"/>
          </ac:spMkLst>
        </pc:spChg>
        <pc:spChg chg="add mod">
          <ac:chgData name="KARUKAYIL, ABHIRAM" userId="c2ae48c5-eba2-48c0-982b-8e79f22294f2" providerId="ADAL" clId="{E6F51331-05B8-425C-8B36-D036B51A650E}" dt="2023-11-26T20:41:17.070" v="2161"/>
          <ac:spMkLst>
            <pc:docMk/>
            <pc:sldMk cId="848472339" sldId="294"/>
            <ac:spMk id="10" creationId="{214C3853-AF8A-8F83-F3BC-463D69607E92}"/>
          </ac:spMkLst>
        </pc:spChg>
        <pc:spChg chg="mod">
          <ac:chgData name="KARUKAYIL, ABHIRAM" userId="c2ae48c5-eba2-48c0-982b-8e79f22294f2" providerId="ADAL" clId="{E6F51331-05B8-425C-8B36-D036B51A650E}" dt="2023-11-26T15:16:01.017" v="403" actId="20577"/>
          <ac:spMkLst>
            <pc:docMk/>
            <pc:sldMk cId="848472339" sldId="294"/>
            <ac:spMk id="12" creationId="{4815BC9F-3665-4F18-7172-EB8C6B1272FB}"/>
          </ac:spMkLst>
        </pc:spChg>
        <pc:spChg chg="mod">
          <ac:chgData name="KARUKAYIL, ABHIRAM" userId="c2ae48c5-eba2-48c0-982b-8e79f22294f2" providerId="ADAL" clId="{E6F51331-05B8-425C-8B36-D036B51A650E}" dt="2023-11-26T15:17:17.419" v="414" actId="1076"/>
          <ac:spMkLst>
            <pc:docMk/>
            <pc:sldMk cId="848472339" sldId="294"/>
            <ac:spMk id="15" creationId="{6AD833B4-6F96-F17E-B075-D5D9F2B74233}"/>
          </ac:spMkLst>
        </pc:spChg>
        <pc:spChg chg="del">
          <ac:chgData name="KARUKAYIL, ABHIRAM" userId="c2ae48c5-eba2-48c0-982b-8e79f22294f2" providerId="ADAL" clId="{E6F51331-05B8-425C-8B36-D036B51A650E}" dt="2023-11-26T15:16:28.122" v="406" actId="21"/>
          <ac:spMkLst>
            <pc:docMk/>
            <pc:sldMk cId="848472339" sldId="294"/>
            <ac:spMk id="18" creationId="{D28ADD87-8848-23AE-ACEE-3533F684CAA6}"/>
          </ac:spMkLst>
        </pc:spChg>
        <pc:picChg chg="mod">
          <ac:chgData name="KARUKAYIL, ABHIRAM" userId="c2ae48c5-eba2-48c0-982b-8e79f22294f2" providerId="ADAL" clId="{E6F51331-05B8-425C-8B36-D036B51A650E}" dt="2023-11-26T15:17:17.419" v="414" actId="1076"/>
          <ac:picMkLst>
            <pc:docMk/>
            <pc:sldMk cId="848472339" sldId="294"/>
            <ac:picMk id="14" creationId="{AB3F1F19-5FF5-A06D-D5CC-77741377C1B4}"/>
          </ac:picMkLst>
        </pc:picChg>
        <pc:picChg chg="del">
          <ac:chgData name="KARUKAYIL, ABHIRAM" userId="c2ae48c5-eba2-48c0-982b-8e79f22294f2" providerId="ADAL" clId="{E6F51331-05B8-425C-8B36-D036B51A650E}" dt="2023-11-26T15:16:28.122" v="406" actId="21"/>
          <ac:picMkLst>
            <pc:docMk/>
            <pc:sldMk cId="848472339" sldId="294"/>
            <ac:picMk id="17" creationId="{E9033DB0-75E4-ECB2-DCEE-B3A372A07785}"/>
          </ac:picMkLst>
        </pc:picChg>
      </pc:sldChg>
      <pc:sldChg chg="addSp delSp modSp mod">
        <pc:chgData name="KARUKAYIL, ABHIRAM" userId="c2ae48c5-eba2-48c0-982b-8e79f22294f2" providerId="ADAL" clId="{E6F51331-05B8-425C-8B36-D036B51A650E}" dt="2023-11-26T21:24:17.422" v="2731" actId="403"/>
        <pc:sldMkLst>
          <pc:docMk/>
          <pc:sldMk cId="4273191929" sldId="296"/>
        </pc:sldMkLst>
        <pc:spChg chg="add mod">
          <ac:chgData name="KARUKAYIL, ABHIRAM" userId="c2ae48c5-eba2-48c0-982b-8e79f22294f2" providerId="ADAL" clId="{E6F51331-05B8-425C-8B36-D036B51A650E}" dt="2023-11-26T20:38:11.655" v="2057"/>
          <ac:spMkLst>
            <pc:docMk/>
            <pc:sldMk cId="4273191929" sldId="296"/>
            <ac:spMk id="7" creationId="{59DEB9D3-9D16-C4BA-5842-0B29EBE34D4A}"/>
          </ac:spMkLst>
        </pc:spChg>
        <pc:spChg chg="add mod">
          <ac:chgData name="KARUKAYIL, ABHIRAM" userId="c2ae48c5-eba2-48c0-982b-8e79f22294f2" providerId="ADAL" clId="{E6F51331-05B8-425C-8B36-D036B51A650E}" dt="2023-11-26T21:24:09.592" v="2729" actId="403"/>
          <ac:spMkLst>
            <pc:docMk/>
            <pc:sldMk cId="4273191929" sldId="296"/>
            <ac:spMk id="9" creationId="{A2D7CA7C-ADA4-F06F-4C97-060876461B1B}"/>
          </ac:spMkLst>
        </pc:spChg>
        <pc:spChg chg="add mod">
          <ac:chgData name="KARUKAYIL, ABHIRAM" userId="c2ae48c5-eba2-48c0-982b-8e79f22294f2" providerId="ADAL" clId="{E6F51331-05B8-425C-8B36-D036B51A650E}" dt="2023-11-26T20:43:49.895" v="2186" actId="1076"/>
          <ac:spMkLst>
            <pc:docMk/>
            <pc:sldMk cId="4273191929" sldId="296"/>
            <ac:spMk id="10" creationId="{4CCD0CAA-08A7-A791-4FAF-07FF17472BB6}"/>
          </ac:spMkLst>
        </pc:spChg>
        <pc:spChg chg="add mod">
          <ac:chgData name="KARUKAYIL, ABHIRAM" userId="c2ae48c5-eba2-48c0-982b-8e79f22294f2" providerId="ADAL" clId="{E6F51331-05B8-425C-8B36-D036B51A650E}" dt="2023-11-26T21:24:17.422" v="2731" actId="403"/>
          <ac:spMkLst>
            <pc:docMk/>
            <pc:sldMk cId="4273191929" sldId="296"/>
            <ac:spMk id="11" creationId="{2DAF306A-55B5-3007-298E-D3A15B5887AF}"/>
          </ac:spMkLst>
        </pc:spChg>
        <pc:spChg chg="del mod">
          <ac:chgData name="KARUKAYIL, ABHIRAM" userId="c2ae48c5-eba2-48c0-982b-8e79f22294f2" providerId="ADAL" clId="{E6F51331-05B8-425C-8B36-D036B51A650E}" dt="2023-11-26T20:43:15.147" v="2179" actId="478"/>
          <ac:spMkLst>
            <pc:docMk/>
            <pc:sldMk cId="4273191929" sldId="296"/>
            <ac:spMk id="21" creationId="{70CB909D-D00A-C661-7867-5300222D8E35}"/>
          </ac:spMkLst>
        </pc:spChg>
        <pc:spChg chg="mod">
          <ac:chgData name="KARUKAYIL, ABHIRAM" userId="c2ae48c5-eba2-48c0-982b-8e79f22294f2" providerId="ADAL" clId="{E6F51331-05B8-425C-8B36-D036B51A650E}" dt="2023-11-26T15:16:58.798" v="413" actId="1076"/>
          <ac:spMkLst>
            <pc:docMk/>
            <pc:sldMk cId="4273191929" sldId="296"/>
            <ac:spMk id="26" creationId="{9D19F4E3-47F3-809D-A430-D765CD634F5A}"/>
          </ac:spMkLst>
        </pc:spChg>
        <pc:picChg chg="add mod">
          <ac:chgData name="KARUKAYIL, ABHIRAM" userId="c2ae48c5-eba2-48c0-982b-8e79f22294f2" providerId="ADAL" clId="{E6F51331-05B8-425C-8B36-D036B51A650E}" dt="2023-11-26T15:16:54.359" v="412" actId="1076"/>
          <ac:picMkLst>
            <pc:docMk/>
            <pc:sldMk cId="4273191929" sldId="296"/>
            <ac:picMk id="3" creationId="{7582BFD5-FE94-EB62-8C6D-1B2C329043AC}"/>
          </ac:picMkLst>
        </pc:picChg>
        <pc:picChg chg="mod">
          <ac:chgData name="KARUKAYIL, ABHIRAM" userId="c2ae48c5-eba2-48c0-982b-8e79f22294f2" providerId="ADAL" clId="{E6F51331-05B8-425C-8B36-D036B51A650E}" dt="2023-11-26T20:43:43.285" v="2185" actId="1076"/>
          <ac:picMkLst>
            <pc:docMk/>
            <pc:sldMk cId="4273191929" sldId="296"/>
            <ac:picMk id="20" creationId="{DAE0397B-3368-DB6E-B7A2-CC3ECE4B6D32}"/>
          </ac:picMkLst>
        </pc:picChg>
      </pc:sldChg>
      <pc:sldChg chg="add del">
        <pc:chgData name="KARUKAYIL, ABHIRAM" userId="c2ae48c5-eba2-48c0-982b-8e79f22294f2" providerId="ADAL" clId="{E6F51331-05B8-425C-8B36-D036B51A650E}" dt="2023-11-26T20:42:26.448" v="2163" actId="47"/>
        <pc:sldMkLst>
          <pc:docMk/>
          <pc:sldMk cId="3062613538" sldId="297"/>
        </pc:sldMkLst>
      </pc:sldChg>
    </pc:docChg>
  </pc:docChgLst>
  <pc:docChgLst>
    <pc:chgData name="VARGHESE, FINNY" userId="a181441c-e8aa-4fc2-a458-f1ac8340c144" providerId="ADAL" clId="{DE5E80DD-6508-421F-98EE-20728C726FDB}"/>
    <pc:docChg chg="undo custSel addSld delSld modSld sldOrd">
      <pc:chgData name="VARGHESE, FINNY" userId="a181441c-e8aa-4fc2-a458-f1ac8340c144" providerId="ADAL" clId="{DE5E80DD-6508-421F-98EE-20728C726FDB}" dt="2023-11-26T23:31:56.653" v="1462"/>
      <pc:docMkLst>
        <pc:docMk/>
      </pc:docMkLst>
      <pc:sldChg chg="del">
        <pc:chgData name="VARGHESE, FINNY" userId="a181441c-e8aa-4fc2-a458-f1ac8340c144" providerId="ADAL" clId="{DE5E80DD-6508-421F-98EE-20728C726FDB}" dt="2023-11-22T16:31:00.920" v="94" actId="47"/>
        <pc:sldMkLst>
          <pc:docMk/>
          <pc:sldMk cId="3538048751" sldId="264"/>
        </pc:sldMkLst>
      </pc:sldChg>
      <pc:sldChg chg="del">
        <pc:chgData name="VARGHESE, FINNY" userId="a181441c-e8aa-4fc2-a458-f1ac8340c144" providerId="ADAL" clId="{DE5E80DD-6508-421F-98EE-20728C726FDB}" dt="2023-11-22T16:31:00.920" v="94" actId="47"/>
        <pc:sldMkLst>
          <pc:docMk/>
          <pc:sldMk cId="127032716" sldId="274"/>
        </pc:sldMkLst>
      </pc:sldChg>
      <pc:sldChg chg="del">
        <pc:chgData name="VARGHESE, FINNY" userId="a181441c-e8aa-4fc2-a458-f1ac8340c144" providerId="ADAL" clId="{DE5E80DD-6508-421F-98EE-20728C726FDB}" dt="2023-11-22T16:31:00.920" v="94" actId="47"/>
        <pc:sldMkLst>
          <pc:docMk/>
          <pc:sldMk cId="1834431193" sldId="275"/>
        </pc:sldMkLst>
      </pc:sldChg>
      <pc:sldChg chg="del">
        <pc:chgData name="VARGHESE, FINNY" userId="a181441c-e8aa-4fc2-a458-f1ac8340c144" providerId="ADAL" clId="{DE5E80DD-6508-421F-98EE-20728C726FDB}" dt="2023-11-22T16:31:00.920" v="94" actId="47"/>
        <pc:sldMkLst>
          <pc:docMk/>
          <pc:sldMk cId="1668314795" sldId="276"/>
        </pc:sldMkLst>
      </pc:sldChg>
      <pc:sldChg chg="del">
        <pc:chgData name="VARGHESE, FINNY" userId="a181441c-e8aa-4fc2-a458-f1ac8340c144" providerId="ADAL" clId="{DE5E80DD-6508-421F-98EE-20728C726FDB}" dt="2023-11-22T16:31:00.920" v="94" actId="47"/>
        <pc:sldMkLst>
          <pc:docMk/>
          <pc:sldMk cId="859348755" sldId="277"/>
        </pc:sldMkLst>
      </pc:sldChg>
      <pc:sldChg chg="del">
        <pc:chgData name="VARGHESE, FINNY" userId="a181441c-e8aa-4fc2-a458-f1ac8340c144" providerId="ADAL" clId="{DE5E80DD-6508-421F-98EE-20728C726FDB}" dt="2023-11-22T16:31:00.920" v="94" actId="47"/>
        <pc:sldMkLst>
          <pc:docMk/>
          <pc:sldMk cId="810002035" sldId="278"/>
        </pc:sldMkLst>
      </pc:sldChg>
      <pc:sldChg chg="del">
        <pc:chgData name="VARGHESE, FINNY" userId="a181441c-e8aa-4fc2-a458-f1ac8340c144" providerId="ADAL" clId="{DE5E80DD-6508-421F-98EE-20728C726FDB}" dt="2023-11-22T16:31:00.920" v="94" actId="47"/>
        <pc:sldMkLst>
          <pc:docMk/>
          <pc:sldMk cId="2193266006" sldId="279"/>
        </pc:sldMkLst>
      </pc:sldChg>
      <pc:sldChg chg="del">
        <pc:chgData name="VARGHESE, FINNY" userId="a181441c-e8aa-4fc2-a458-f1ac8340c144" providerId="ADAL" clId="{DE5E80DD-6508-421F-98EE-20728C726FDB}" dt="2023-11-22T16:31:00.920" v="94" actId="47"/>
        <pc:sldMkLst>
          <pc:docMk/>
          <pc:sldMk cId="665275158" sldId="280"/>
        </pc:sldMkLst>
      </pc:sldChg>
      <pc:sldChg chg="del">
        <pc:chgData name="VARGHESE, FINNY" userId="a181441c-e8aa-4fc2-a458-f1ac8340c144" providerId="ADAL" clId="{DE5E80DD-6508-421F-98EE-20728C726FDB}" dt="2023-11-22T16:31:00.920" v="94" actId="47"/>
        <pc:sldMkLst>
          <pc:docMk/>
          <pc:sldMk cId="2988633302" sldId="281"/>
        </pc:sldMkLst>
      </pc:sldChg>
      <pc:sldChg chg="del">
        <pc:chgData name="VARGHESE, FINNY" userId="a181441c-e8aa-4fc2-a458-f1ac8340c144" providerId="ADAL" clId="{DE5E80DD-6508-421F-98EE-20728C726FDB}" dt="2023-11-22T16:31:00.920" v="94" actId="47"/>
        <pc:sldMkLst>
          <pc:docMk/>
          <pc:sldMk cId="2538443801" sldId="283"/>
        </pc:sldMkLst>
      </pc:sldChg>
      <pc:sldChg chg="addSp delSp modSp mod setBg">
        <pc:chgData name="VARGHESE, FINNY" userId="a181441c-e8aa-4fc2-a458-f1ac8340c144" providerId="ADAL" clId="{DE5E80DD-6508-421F-98EE-20728C726FDB}" dt="2023-11-26T23:31:56.653" v="1462"/>
        <pc:sldMkLst>
          <pc:docMk/>
          <pc:sldMk cId="1269399128" sldId="284"/>
        </pc:sldMkLst>
        <pc:spChg chg="mod">
          <ac:chgData name="VARGHESE, FINNY" userId="a181441c-e8aa-4fc2-a458-f1ac8340c144" providerId="ADAL" clId="{DE5E80DD-6508-421F-98EE-20728C726FDB}" dt="2023-11-26T22:37:29.194" v="907" actId="313"/>
          <ac:spMkLst>
            <pc:docMk/>
            <pc:sldMk cId="1269399128" sldId="284"/>
            <ac:spMk id="2" creationId="{00000000-0000-0000-0000-000000000000}"/>
          </ac:spMkLst>
        </pc:spChg>
        <pc:spChg chg="mod">
          <ac:chgData name="VARGHESE, FINNY" userId="a181441c-e8aa-4fc2-a458-f1ac8340c144" providerId="ADAL" clId="{DE5E80DD-6508-421F-98EE-20728C726FDB}" dt="2023-11-26T23:31:56.653" v="1462"/>
          <ac:spMkLst>
            <pc:docMk/>
            <pc:sldMk cId="1269399128" sldId="284"/>
            <ac:spMk id="3" creationId="{00000000-0000-0000-0000-000000000000}"/>
          </ac:spMkLst>
        </pc:spChg>
        <pc:spChg chg="mod">
          <ac:chgData name="VARGHESE, FINNY" userId="a181441c-e8aa-4fc2-a458-f1ac8340c144" providerId="ADAL" clId="{DE5E80DD-6508-421F-98EE-20728C726FDB}" dt="2023-11-26T22:36:29.457" v="895" actId="113"/>
          <ac:spMkLst>
            <pc:docMk/>
            <pc:sldMk cId="1269399128" sldId="284"/>
            <ac:spMk id="4" creationId="{00000000-0000-0000-0000-000000000000}"/>
          </ac:spMkLst>
        </pc:spChg>
        <pc:picChg chg="add del mod">
          <ac:chgData name="VARGHESE, FINNY" userId="a181441c-e8aa-4fc2-a458-f1ac8340c144" providerId="ADAL" clId="{DE5E80DD-6508-421F-98EE-20728C726FDB}" dt="2023-11-23T17:06:04.914" v="445" actId="478"/>
          <ac:picMkLst>
            <pc:docMk/>
            <pc:sldMk cId="1269399128" sldId="284"/>
            <ac:picMk id="5" creationId="{B3EAB538-0548-4B45-D61D-D5128FAA7EBF}"/>
          </ac:picMkLst>
        </pc:picChg>
        <pc:picChg chg="add del mod">
          <ac:chgData name="VARGHESE, FINNY" userId="a181441c-e8aa-4fc2-a458-f1ac8340c144" providerId="ADAL" clId="{DE5E80DD-6508-421F-98EE-20728C726FDB}" dt="2023-11-23T18:30:54.404" v="610" actId="478"/>
          <ac:picMkLst>
            <pc:docMk/>
            <pc:sldMk cId="1269399128" sldId="284"/>
            <ac:picMk id="6" creationId="{01D49878-2916-612B-3CDA-0643721AF45D}"/>
          </ac:picMkLst>
        </pc:picChg>
        <pc:picChg chg="add del mod">
          <ac:chgData name="VARGHESE, FINNY" userId="a181441c-e8aa-4fc2-a458-f1ac8340c144" providerId="ADAL" clId="{DE5E80DD-6508-421F-98EE-20728C726FDB}" dt="2023-11-23T18:32:13.357" v="640" actId="478"/>
          <ac:picMkLst>
            <pc:docMk/>
            <pc:sldMk cId="1269399128" sldId="284"/>
            <ac:picMk id="7" creationId="{DEE5C1F3-28FA-0C47-9889-E3AB43838952}"/>
          </ac:picMkLst>
        </pc:picChg>
        <pc:picChg chg="add del mod">
          <ac:chgData name="VARGHESE, FINNY" userId="a181441c-e8aa-4fc2-a458-f1ac8340c144" providerId="ADAL" clId="{DE5E80DD-6508-421F-98EE-20728C726FDB}" dt="2023-11-23T18:34:42.544" v="665" actId="478"/>
          <ac:picMkLst>
            <pc:docMk/>
            <pc:sldMk cId="1269399128" sldId="284"/>
            <ac:picMk id="8" creationId="{17A6C3DB-45A1-8D57-E2B3-CCBA488F9402}"/>
          </ac:picMkLst>
        </pc:picChg>
        <pc:picChg chg="add mod">
          <ac:chgData name="VARGHESE, FINNY" userId="a181441c-e8aa-4fc2-a458-f1ac8340c144" providerId="ADAL" clId="{DE5E80DD-6508-421F-98EE-20728C726FDB}" dt="2023-11-26T22:37:36.011" v="914" actId="1035"/>
          <ac:picMkLst>
            <pc:docMk/>
            <pc:sldMk cId="1269399128" sldId="284"/>
            <ac:picMk id="9" creationId="{6B9803D5-EC76-6C24-B036-76E9EC0FD496}"/>
          </ac:picMkLst>
        </pc:picChg>
        <pc:picChg chg="add del">
          <ac:chgData name="VARGHESE, FINNY" userId="a181441c-e8aa-4fc2-a458-f1ac8340c144" providerId="ADAL" clId="{DE5E80DD-6508-421F-98EE-20728C726FDB}" dt="2023-11-26T21:21:59.110" v="826" actId="478"/>
          <ac:picMkLst>
            <pc:docMk/>
            <pc:sldMk cId="1269399128" sldId="284"/>
            <ac:picMk id="1026" creationId="{A048E640-D98A-40A9-7AF4-9B85377F634F}"/>
          </ac:picMkLst>
        </pc:picChg>
      </pc:sldChg>
      <pc:sldChg chg="addSp delSp modSp mod">
        <pc:chgData name="VARGHESE, FINNY" userId="a181441c-e8aa-4fc2-a458-f1ac8340c144" providerId="ADAL" clId="{DE5E80DD-6508-421F-98EE-20728C726FDB}" dt="2023-11-26T22:45:19.992" v="1003" actId="207"/>
        <pc:sldMkLst>
          <pc:docMk/>
          <pc:sldMk cId="4062687487" sldId="286"/>
        </pc:sldMkLst>
        <pc:spChg chg="mod">
          <ac:chgData name="VARGHESE, FINNY" userId="a181441c-e8aa-4fc2-a458-f1ac8340c144" providerId="ADAL" clId="{DE5E80DD-6508-421F-98EE-20728C726FDB}" dt="2023-11-26T22:45:05.202" v="1001" actId="207"/>
          <ac:spMkLst>
            <pc:docMk/>
            <pc:sldMk cId="4062687487" sldId="286"/>
            <ac:spMk id="11" creationId="{3B5052C9-F3AB-90AB-2126-2FE536E741F3}"/>
          </ac:spMkLst>
        </pc:spChg>
        <pc:spChg chg="mod">
          <ac:chgData name="VARGHESE, FINNY" userId="a181441c-e8aa-4fc2-a458-f1ac8340c144" providerId="ADAL" clId="{DE5E80DD-6508-421F-98EE-20728C726FDB}" dt="2023-11-26T22:45:14.040" v="1002" actId="207"/>
          <ac:spMkLst>
            <pc:docMk/>
            <pc:sldMk cId="4062687487" sldId="286"/>
            <ac:spMk id="12" creationId="{07A04D8E-9CF6-835E-607B-2D5472D93EAA}"/>
          </ac:spMkLst>
        </pc:spChg>
        <pc:spChg chg="mod">
          <ac:chgData name="VARGHESE, FINNY" userId="a181441c-e8aa-4fc2-a458-f1ac8340c144" providerId="ADAL" clId="{DE5E80DD-6508-421F-98EE-20728C726FDB}" dt="2023-11-26T22:45:19.992" v="1003" actId="207"/>
          <ac:spMkLst>
            <pc:docMk/>
            <pc:sldMk cId="4062687487" sldId="286"/>
            <ac:spMk id="13" creationId="{661EC6F2-31CC-1D2C-D62F-6C19FA9098C8}"/>
          </ac:spMkLst>
        </pc:spChg>
        <pc:picChg chg="add del mod">
          <ac:chgData name="VARGHESE, FINNY" userId="a181441c-e8aa-4fc2-a458-f1ac8340c144" providerId="ADAL" clId="{DE5E80DD-6508-421F-98EE-20728C726FDB}" dt="2023-11-23T18:35:09.124" v="676" actId="478"/>
          <ac:picMkLst>
            <pc:docMk/>
            <pc:sldMk cId="4062687487" sldId="286"/>
            <ac:picMk id="8" creationId="{63B9ED7F-F547-C3FA-0934-D53606FB79D5}"/>
          </ac:picMkLst>
        </pc:picChg>
        <pc:picChg chg="mod">
          <ac:chgData name="VARGHESE, FINNY" userId="a181441c-e8aa-4fc2-a458-f1ac8340c144" providerId="ADAL" clId="{DE5E80DD-6508-421F-98EE-20728C726FDB}" dt="2023-11-22T16:55:43.567" v="424" actId="1035"/>
          <ac:picMkLst>
            <pc:docMk/>
            <pc:sldMk cId="4062687487" sldId="286"/>
            <ac:picMk id="14" creationId="{43B48A42-60FC-963A-9DA1-B5348398EA2C}"/>
          </ac:picMkLst>
        </pc:picChg>
        <pc:picChg chg="mod">
          <ac:chgData name="VARGHESE, FINNY" userId="a181441c-e8aa-4fc2-a458-f1ac8340c144" providerId="ADAL" clId="{DE5E80DD-6508-421F-98EE-20728C726FDB}" dt="2023-11-22T16:55:49.216" v="428" actId="1036"/>
          <ac:picMkLst>
            <pc:docMk/>
            <pc:sldMk cId="4062687487" sldId="286"/>
            <ac:picMk id="15" creationId="{8EACDE35-9E3F-43B3-B422-6D1895976E63}"/>
          </ac:picMkLst>
        </pc:picChg>
        <pc:picChg chg="add del mod">
          <ac:chgData name="VARGHESE, FINNY" userId="a181441c-e8aa-4fc2-a458-f1ac8340c144" providerId="ADAL" clId="{DE5E80DD-6508-421F-98EE-20728C726FDB}" dt="2023-11-23T18:33:25.566" v="650" actId="478"/>
          <ac:picMkLst>
            <pc:docMk/>
            <pc:sldMk cId="4062687487" sldId="286"/>
            <ac:picMk id="16" creationId="{40490E2B-627F-2B84-502C-D30BA3108C0F}"/>
          </ac:picMkLst>
        </pc:picChg>
        <pc:picChg chg="add mod">
          <ac:chgData name="VARGHESE, FINNY" userId="a181441c-e8aa-4fc2-a458-f1ac8340c144" providerId="ADAL" clId="{DE5E80DD-6508-421F-98EE-20728C726FDB}" dt="2023-11-23T18:35:09.431" v="677"/>
          <ac:picMkLst>
            <pc:docMk/>
            <pc:sldMk cId="4062687487" sldId="286"/>
            <ac:picMk id="17" creationId="{A7B92B36-052C-FFE0-9AA6-08C7E63B7EB0}"/>
          </ac:picMkLst>
        </pc:picChg>
        <pc:picChg chg="mod">
          <ac:chgData name="VARGHESE, FINNY" userId="a181441c-e8aa-4fc2-a458-f1ac8340c144" providerId="ADAL" clId="{DE5E80DD-6508-421F-98EE-20728C726FDB}" dt="2023-11-22T16:55:36.508" v="422" actId="1035"/>
          <ac:picMkLst>
            <pc:docMk/>
            <pc:sldMk cId="4062687487" sldId="286"/>
            <ac:picMk id="3074" creationId="{28835829-5ACF-A91A-C144-3A8EA95852AC}"/>
          </ac:picMkLst>
        </pc:picChg>
      </pc:sldChg>
      <pc:sldChg chg="addSp delSp modSp mod">
        <pc:chgData name="VARGHESE, FINNY" userId="a181441c-e8aa-4fc2-a458-f1ac8340c144" providerId="ADAL" clId="{DE5E80DD-6508-421F-98EE-20728C726FDB}" dt="2023-11-26T20:57:10.776" v="725" actId="1076"/>
        <pc:sldMkLst>
          <pc:docMk/>
          <pc:sldMk cId="1657976896" sldId="287"/>
        </pc:sldMkLst>
        <pc:spChg chg="mod">
          <ac:chgData name="VARGHESE, FINNY" userId="a181441c-e8aa-4fc2-a458-f1ac8340c144" providerId="ADAL" clId="{DE5E80DD-6508-421F-98EE-20728C726FDB}" dt="2023-11-23T18:34:27.332" v="660" actId="14100"/>
          <ac:spMkLst>
            <pc:docMk/>
            <pc:sldMk cId="1657976896" sldId="287"/>
            <ac:spMk id="2" creationId="{00000000-0000-0000-0000-000000000000}"/>
          </ac:spMkLst>
        </pc:spChg>
        <pc:spChg chg="mod">
          <ac:chgData name="VARGHESE, FINNY" userId="a181441c-e8aa-4fc2-a458-f1ac8340c144" providerId="ADAL" clId="{DE5E80DD-6508-421F-98EE-20728C726FDB}" dt="2023-11-26T20:56:58.308" v="720" actId="20577"/>
          <ac:spMkLst>
            <pc:docMk/>
            <pc:sldMk cId="1657976896" sldId="287"/>
            <ac:spMk id="3" creationId="{00000000-0000-0000-0000-000000000000}"/>
          </ac:spMkLst>
        </pc:spChg>
        <pc:spChg chg="add mod">
          <ac:chgData name="VARGHESE, FINNY" userId="a181441c-e8aa-4fc2-a458-f1ac8340c144" providerId="ADAL" clId="{DE5E80DD-6508-421F-98EE-20728C726FDB}" dt="2023-11-26T20:57:10.776" v="725" actId="1076"/>
          <ac:spMkLst>
            <pc:docMk/>
            <pc:sldMk cId="1657976896" sldId="287"/>
            <ac:spMk id="4" creationId="{AE2C8F00-1C17-E841-FEE9-7D4DC4BAE7A9}"/>
          </ac:spMkLst>
        </pc:spChg>
        <pc:picChg chg="add del mod">
          <ac:chgData name="VARGHESE, FINNY" userId="a181441c-e8aa-4fc2-a458-f1ac8340c144" providerId="ADAL" clId="{DE5E80DD-6508-421F-98EE-20728C726FDB}" dt="2023-11-23T18:34:29.299" v="661" actId="478"/>
          <ac:picMkLst>
            <pc:docMk/>
            <pc:sldMk cId="1657976896" sldId="287"/>
            <ac:picMk id="4" creationId="{8E066247-AABD-B2FA-62F2-E69CC423B4DA}"/>
          </ac:picMkLst>
        </pc:picChg>
        <pc:picChg chg="add del mod">
          <ac:chgData name="VARGHESE, FINNY" userId="a181441c-e8aa-4fc2-a458-f1ac8340c144" providerId="ADAL" clId="{DE5E80DD-6508-421F-98EE-20728C726FDB}" dt="2023-11-23T18:31:47.307" v="635" actId="478"/>
          <ac:picMkLst>
            <pc:docMk/>
            <pc:sldMk cId="1657976896" sldId="287"/>
            <ac:picMk id="5" creationId="{A68A71F2-C4B2-7C18-10AB-39E2C17D3349}"/>
          </ac:picMkLst>
        </pc:picChg>
        <pc:picChg chg="add del mod">
          <ac:chgData name="VARGHESE, FINNY" userId="a181441c-e8aa-4fc2-a458-f1ac8340c144" providerId="ADAL" clId="{DE5E80DD-6508-421F-98EE-20728C726FDB}" dt="2023-11-23T18:34:48.778" v="666" actId="478"/>
          <ac:picMkLst>
            <pc:docMk/>
            <pc:sldMk cId="1657976896" sldId="287"/>
            <ac:picMk id="6" creationId="{F9856354-7AD1-0F6E-4AB2-089F8D14A693}"/>
          </ac:picMkLst>
        </pc:picChg>
        <pc:picChg chg="add mod">
          <ac:chgData name="VARGHESE, FINNY" userId="a181441c-e8aa-4fc2-a458-f1ac8340c144" providerId="ADAL" clId="{DE5E80DD-6508-421F-98EE-20728C726FDB}" dt="2023-11-23T18:34:49.162" v="667"/>
          <ac:picMkLst>
            <pc:docMk/>
            <pc:sldMk cId="1657976896" sldId="287"/>
            <ac:picMk id="7" creationId="{60E7731F-D824-0555-1097-D25DAEE4E8BD}"/>
          </ac:picMkLst>
        </pc:picChg>
      </pc:sldChg>
      <pc:sldChg chg="addSp delSp modSp mod">
        <pc:chgData name="VARGHESE, FINNY" userId="a181441c-e8aa-4fc2-a458-f1ac8340c144" providerId="ADAL" clId="{DE5E80DD-6508-421F-98EE-20728C726FDB}" dt="2023-11-26T23:09:10.902" v="1428" actId="478"/>
        <pc:sldMkLst>
          <pc:docMk/>
          <pc:sldMk cId="4263812832" sldId="288"/>
        </pc:sldMkLst>
        <pc:spChg chg="add del mod">
          <ac:chgData name="VARGHESE, FINNY" userId="a181441c-e8aa-4fc2-a458-f1ac8340c144" providerId="ADAL" clId="{DE5E80DD-6508-421F-98EE-20728C726FDB}" dt="2023-11-26T23:09:10.902" v="1428" actId="478"/>
          <ac:spMkLst>
            <pc:docMk/>
            <pc:sldMk cId="4263812832" sldId="288"/>
            <ac:spMk id="2" creationId="{4BDEEB28-31F5-60C5-94D3-1824895B5F97}"/>
          </ac:spMkLst>
        </pc:spChg>
        <pc:spChg chg="add mod">
          <ac:chgData name="VARGHESE, FINNY" userId="a181441c-e8aa-4fc2-a458-f1ac8340c144" providerId="ADAL" clId="{DE5E80DD-6508-421F-98EE-20728C726FDB}" dt="2023-11-26T23:09:07.238" v="1427" actId="14100"/>
          <ac:spMkLst>
            <pc:docMk/>
            <pc:sldMk cId="4263812832" sldId="288"/>
            <ac:spMk id="3" creationId="{BF7FA43F-0174-E163-B06B-0FEAFFCF6338}"/>
          </ac:spMkLst>
        </pc:spChg>
        <pc:picChg chg="add del mod">
          <ac:chgData name="VARGHESE, FINNY" userId="a181441c-e8aa-4fc2-a458-f1ac8340c144" providerId="ADAL" clId="{DE5E80DD-6508-421F-98EE-20728C726FDB}" dt="2023-11-23T18:34:05.019" v="655" actId="478"/>
          <ac:picMkLst>
            <pc:docMk/>
            <pc:sldMk cId="4263812832" sldId="288"/>
            <ac:picMk id="2" creationId="{AB3563D6-7BD8-0499-8E72-5578AE2BBFB0}"/>
          </ac:picMkLst>
        </pc:picChg>
        <pc:picChg chg="add del mod">
          <ac:chgData name="VARGHESE, FINNY" userId="a181441c-e8aa-4fc2-a458-f1ac8340c144" providerId="ADAL" clId="{DE5E80DD-6508-421F-98EE-20728C726FDB}" dt="2023-11-23T18:34:55.903" v="670" actId="478"/>
          <ac:picMkLst>
            <pc:docMk/>
            <pc:sldMk cId="4263812832" sldId="288"/>
            <ac:picMk id="3" creationId="{7077DB30-1898-443A-8D72-49D4A3E7FD64}"/>
          </ac:picMkLst>
        </pc:picChg>
        <pc:picChg chg="add mod">
          <ac:chgData name="VARGHESE, FINNY" userId="a181441c-e8aa-4fc2-a458-f1ac8340c144" providerId="ADAL" clId="{DE5E80DD-6508-421F-98EE-20728C726FDB}" dt="2023-11-23T18:34:56.230" v="671"/>
          <ac:picMkLst>
            <pc:docMk/>
            <pc:sldMk cId="4263812832" sldId="288"/>
            <ac:picMk id="4" creationId="{0C8592D7-EB1D-BD37-33A8-DA28F63F25E3}"/>
          </ac:picMkLst>
        </pc:picChg>
        <pc:picChg chg="mod modCrop">
          <ac:chgData name="VARGHESE, FINNY" userId="a181441c-e8aa-4fc2-a458-f1ac8340c144" providerId="ADAL" clId="{DE5E80DD-6508-421F-98EE-20728C726FDB}" dt="2023-11-26T23:08:26.977" v="1423" actId="732"/>
          <ac:picMkLst>
            <pc:docMk/>
            <pc:sldMk cId="4263812832" sldId="288"/>
            <ac:picMk id="6" creationId="{519F7FA4-4F95-8872-072C-1D5C0C327495}"/>
          </ac:picMkLst>
        </pc:picChg>
        <pc:picChg chg="mod">
          <ac:chgData name="VARGHESE, FINNY" userId="a181441c-e8aa-4fc2-a458-f1ac8340c144" providerId="ADAL" clId="{DE5E80DD-6508-421F-98EE-20728C726FDB}" dt="2023-11-26T23:08:13.647" v="1422" actId="1035"/>
          <ac:picMkLst>
            <pc:docMk/>
            <pc:sldMk cId="4263812832" sldId="288"/>
            <ac:picMk id="44" creationId="{52CFD7BE-1A40-41AB-C655-28FCA2ABFC29}"/>
          </ac:picMkLst>
        </pc:picChg>
      </pc:sldChg>
      <pc:sldChg chg="addSp delSp modSp mod">
        <pc:chgData name="VARGHESE, FINNY" userId="a181441c-e8aa-4fc2-a458-f1ac8340c144" providerId="ADAL" clId="{DE5E80DD-6508-421F-98EE-20728C726FDB}" dt="2023-11-26T20:57:40.298" v="729"/>
        <pc:sldMkLst>
          <pc:docMk/>
          <pc:sldMk cId="2189338504" sldId="289"/>
        </pc:sldMkLst>
        <pc:spChg chg="mod">
          <ac:chgData name="VARGHESE, FINNY" userId="a181441c-e8aa-4fc2-a458-f1ac8340c144" providerId="ADAL" clId="{DE5E80DD-6508-421F-98EE-20728C726FDB}" dt="2023-11-23T18:34:17.392" v="658" actId="14100"/>
          <ac:spMkLst>
            <pc:docMk/>
            <pc:sldMk cId="2189338504" sldId="289"/>
            <ac:spMk id="2" creationId="{00000000-0000-0000-0000-000000000000}"/>
          </ac:spMkLst>
        </pc:spChg>
        <pc:spChg chg="add mod">
          <ac:chgData name="VARGHESE, FINNY" userId="a181441c-e8aa-4fc2-a458-f1ac8340c144" providerId="ADAL" clId="{DE5E80DD-6508-421F-98EE-20728C726FDB}" dt="2023-11-26T20:57:40.298" v="729"/>
          <ac:spMkLst>
            <pc:docMk/>
            <pc:sldMk cId="2189338504" sldId="289"/>
            <ac:spMk id="3" creationId="{685DB777-A1A5-1FA3-8877-27E8A04AF8A0}"/>
          </ac:spMkLst>
        </pc:spChg>
        <pc:picChg chg="add del mod">
          <ac:chgData name="VARGHESE, FINNY" userId="a181441c-e8aa-4fc2-a458-f1ac8340c144" providerId="ADAL" clId="{DE5E80DD-6508-421F-98EE-20728C726FDB}" dt="2023-11-23T18:34:11.787" v="657" actId="478"/>
          <ac:picMkLst>
            <pc:docMk/>
            <pc:sldMk cId="2189338504" sldId="289"/>
            <ac:picMk id="3" creationId="{8B280EC6-9604-95B9-D59E-49B34B755365}"/>
          </ac:picMkLst>
        </pc:picChg>
        <pc:picChg chg="add del mod">
          <ac:chgData name="VARGHESE, FINNY" userId="a181441c-e8aa-4fc2-a458-f1ac8340c144" providerId="ADAL" clId="{DE5E80DD-6508-421F-98EE-20728C726FDB}" dt="2023-11-23T18:34:51.770" v="668" actId="478"/>
          <ac:picMkLst>
            <pc:docMk/>
            <pc:sldMk cId="2189338504" sldId="289"/>
            <ac:picMk id="4" creationId="{B479A796-41FC-75B9-51F9-5A1CDDFFFB6E}"/>
          </ac:picMkLst>
        </pc:picChg>
        <pc:picChg chg="add mod">
          <ac:chgData name="VARGHESE, FINNY" userId="a181441c-e8aa-4fc2-a458-f1ac8340c144" providerId="ADAL" clId="{DE5E80DD-6508-421F-98EE-20728C726FDB}" dt="2023-11-23T18:34:52.101" v="669"/>
          <ac:picMkLst>
            <pc:docMk/>
            <pc:sldMk cId="2189338504" sldId="289"/>
            <ac:picMk id="8" creationId="{68108108-E8B9-4DE0-ABF1-1A038DE0AF53}"/>
          </ac:picMkLst>
        </pc:picChg>
      </pc:sldChg>
      <pc:sldChg chg="delSp del mod ord">
        <pc:chgData name="VARGHESE, FINNY" userId="a181441c-e8aa-4fc2-a458-f1ac8340c144" providerId="ADAL" clId="{DE5E80DD-6508-421F-98EE-20728C726FDB}" dt="2023-11-26T21:03:56.709" v="738" actId="47"/>
        <pc:sldMkLst>
          <pc:docMk/>
          <pc:sldMk cId="3227876904" sldId="290"/>
        </pc:sldMkLst>
        <pc:spChg chg="del">
          <ac:chgData name="VARGHESE, FINNY" userId="a181441c-e8aa-4fc2-a458-f1ac8340c144" providerId="ADAL" clId="{DE5E80DD-6508-421F-98EE-20728C726FDB}" dt="2023-11-26T20:59:21.922" v="733" actId="478"/>
          <ac:spMkLst>
            <pc:docMk/>
            <pc:sldMk cId="3227876904" sldId="290"/>
            <ac:spMk id="5" creationId="{ACF3F963-A238-AB31-9233-92266977DED0}"/>
          </ac:spMkLst>
        </pc:spChg>
        <pc:spChg chg="del">
          <ac:chgData name="VARGHESE, FINNY" userId="a181441c-e8aa-4fc2-a458-f1ac8340c144" providerId="ADAL" clId="{DE5E80DD-6508-421F-98EE-20728C726FDB}" dt="2023-11-26T20:59:24.869" v="734" actId="478"/>
          <ac:spMkLst>
            <pc:docMk/>
            <pc:sldMk cId="3227876904" sldId="290"/>
            <ac:spMk id="6" creationId="{7B75492A-1D48-B049-125E-69FDBF56F3C9}"/>
          </ac:spMkLst>
        </pc:spChg>
      </pc:sldChg>
      <pc:sldChg chg="del">
        <pc:chgData name="VARGHESE, FINNY" userId="a181441c-e8aa-4fc2-a458-f1ac8340c144" providerId="ADAL" clId="{DE5E80DD-6508-421F-98EE-20728C726FDB}" dt="2023-11-22T16:31:00.920" v="94" actId="47"/>
        <pc:sldMkLst>
          <pc:docMk/>
          <pc:sldMk cId="1884865232" sldId="291"/>
        </pc:sldMkLst>
      </pc:sldChg>
      <pc:sldChg chg="del">
        <pc:chgData name="VARGHESE, FINNY" userId="a181441c-e8aa-4fc2-a458-f1ac8340c144" providerId="ADAL" clId="{DE5E80DD-6508-421F-98EE-20728C726FDB}" dt="2023-11-22T16:31:00.920" v="94" actId="47"/>
        <pc:sldMkLst>
          <pc:docMk/>
          <pc:sldMk cId="891675886" sldId="292"/>
        </pc:sldMkLst>
      </pc:sldChg>
      <pc:sldChg chg="addSp delSp modSp new mod modClrScheme chgLayout">
        <pc:chgData name="VARGHESE, FINNY" userId="a181441c-e8aa-4fc2-a458-f1ac8340c144" providerId="ADAL" clId="{DE5E80DD-6508-421F-98EE-20728C726FDB}" dt="2023-11-26T22:49:05.361" v="1063" actId="1076"/>
        <pc:sldMkLst>
          <pc:docMk/>
          <pc:sldMk cId="144480273" sldId="293"/>
        </pc:sldMkLst>
        <pc:spChg chg="add mod ord">
          <ac:chgData name="VARGHESE, FINNY" userId="a181441c-e8aa-4fc2-a458-f1ac8340c144" providerId="ADAL" clId="{DE5E80DD-6508-421F-98EE-20728C726FDB}" dt="2023-11-22T16:49:06.668" v="361" actId="14100"/>
          <ac:spMkLst>
            <pc:docMk/>
            <pc:sldMk cId="144480273" sldId="293"/>
            <ac:spMk id="2" creationId="{84D28F5F-3A4D-E2CA-675D-7A8ABC26640B}"/>
          </ac:spMkLst>
        </pc:spChg>
        <pc:spChg chg="del mod ord">
          <ac:chgData name="VARGHESE, FINNY" userId="a181441c-e8aa-4fc2-a458-f1ac8340c144" providerId="ADAL" clId="{DE5E80DD-6508-421F-98EE-20728C726FDB}" dt="2023-11-22T16:21:57.691" v="22" actId="700"/>
          <ac:spMkLst>
            <pc:docMk/>
            <pc:sldMk cId="144480273" sldId="293"/>
            <ac:spMk id="2" creationId="{94CDC5B6-73C3-C25C-7EEF-B077ADACA79A}"/>
          </ac:spMkLst>
        </pc:spChg>
        <pc:spChg chg="del mod ord">
          <ac:chgData name="VARGHESE, FINNY" userId="a181441c-e8aa-4fc2-a458-f1ac8340c144" providerId="ADAL" clId="{DE5E80DD-6508-421F-98EE-20728C726FDB}" dt="2023-11-22T16:21:57.691" v="22" actId="700"/>
          <ac:spMkLst>
            <pc:docMk/>
            <pc:sldMk cId="144480273" sldId="293"/>
            <ac:spMk id="3" creationId="{06793449-B695-D52D-C19D-38F91785FFED}"/>
          </ac:spMkLst>
        </pc:spChg>
        <pc:spChg chg="mod ord">
          <ac:chgData name="VARGHESE, FINNY" userId="a181441c-e8aa-4fc2-a458-f1ac8340c144" providerId="ADAL" clId="{DE5E80DD-6508-421F-98EE-20728C726FDB}" dt="2023-11-22T16:21:57.691" v="22" actId="700"/>
          <ac:spMkLst>
            <pc:docMk/>
            <pc:sldMk cId="144480273" sldId="293"/>
            <ac:spMk id="4" creationId="{C9B832C2-66EA-F707-26E8-7D01BC74359C}"/>
          </ac:spMkLst>
        </pc:spChg>
        <pc:spChg chg="add mod ord">
          <ac:chgData name="VARGHESE, FINNY" userId="a181441c-e8aa-4fc2-a458-f1ac8340c144" providerId="ADAL" clId="{DE5E80DD-6508-421F-98EE-20728C726FDB}" dt="2023-11-22T16:22:26.917" v="43" actId="1076"/>
          <ac:spMkLst>
            <pc:docMk/>
            <pc:sldMk cId="144480273" sldId="293"/>
            <ac:spMk id="5" creationId="{BB043793-CE11-1989-3203-CF143204ECBA}"/>
          </ac:spMkLst>
        </pc:spChg>
        <pc:spChg chg="add del mod ord">
          <ac:chgData name="VARGHESE, FINNY" userId="a181441c-e8aa-4fc2-a458-f1ac8340c144" providerId="ADAL" clId="{DE5E80DD-6508-421F-98EE-20728C726FDB}" dt="2023-11-22T16:22:38.951" v="44" actId="478"/>
          <ac:spMkLst>
            <pc:docMk/>
            <pc:sldMk cId="144480273" sldId="293"/>
            <ac:spMk id="6" creationId="{0B8D3B29-BF26-5F79-2018-CB7AA3D3ED3B}"/>
          </ac:spMkLst>
        </pc:spChg>
        <pc:spChg chg="add del">
          <ac:chgData name="VARGHESE, FINNY" userId="a181441c-e8aa-4fc2-a458-f1ac8340c144" providerId="ADAL" clId="{DE5E80DD-6508-421F-98EE-20728C726FDB}" dt="2023-11-22T16:35:01.206" v="97" actId="22"/>
          <ac:spMkLst>
            <pc:docMk/>
            <pc:sldMk cId="144480273" sldId="293"/>
            <ac:spMk id="6" creationId="{DBCAF7DF-844C-EF96-BE42-81964DDDB604}"/>
          </ac:spMkLst>
        </pc:spChg>
        <pc:spChg chg="add del mod">
          <ac:chgData name="VARGHESE, FINNY" userId="a181441c-e8aa-4fc2-a458-f1ac8340c144" providerId="ADAL" clId="{DE5E80DD-6508-421F-98EE-20728C726FDB}" dt="2023-11-22T16:24:12.152" v="47"/>
          <ac:spMkLst>
            <pc:docMk/>
            <pc:sldMk cId="144480273" sldId="293"/>
            <ac:spMk id="7" creationId="{3449F252-BF1F-2276-C0F0-33B98833C5CE}"/>
          </ac:spMkLst>
        </pc:spChg>
        <pc:spChg chg="add mod">
          <ac:chgData name="VARGHESE, FINNY" userId="a181441c-e8aa-4fc2-a458-f1ac8340c144" providerId="ADAL" clId="{DE5E80DD-6508-421F-98EE-20728C726FDB}" dt="2023-11-22T16:51:24.224" v="406" actId="207"/>
          <ac:spMkLst>
            <pc:docMk/>
            <pc:sldMk cId="144480273" sldId="293"/>
            <ac:spMk id="8" creationId="{979AF955-111B-F8F9-39CC-5F9EB64C985A}"/>
          </ac:spMkLst>
        </pc:spChg>
        <pc:spChg chg="add del">
          <ac:chgData name="VARGHESE, FINNY" userId="a181441c-e8aa-4fc2-a458-f1ac8340c144" providerId="ADAL" clId="{DE5E80DD-6508-421F-98EE-20728C726FDB}" dt="2023-11-22T16:35:12.153" v="99" actId="478"/>
          <ac:spMkLst>
            <pc:docMk/>
            <pc:sldMk cId="144480273" sldId="293"/>
            <ac:spMk id="9" creationId="{34C170C1-6583-DB97-E4A6-B475D32ECC7F}"/>
          </ac:spMkLst>
        </pc:spChg>
        <pc:spChg chg="add mod">
          <ac:chgData name="VARGHESE, FINNY" userId="a181441c-e8aa-4fc2-a458-f1ac8340c144" providerId="ADAL" clId="{DE5E80DD-6508-421F-98EE-20728C726FDB}" dt="2023-11-26T22:48:49.905" v="1060" actId="123"/>
          <ac:spMkLst>
            <pc:docMk/>
            <pc:sldMk cId="144480273" sldId="293"/>
            <ac:spMk id="12" creationId="{4815BC9F-3665-4F18-7172-EB8C6B1272FB}"/>
          </ac:spMkLst>
        </pc:spChg>
        <pc:spChg chg="add mod">
          <ac:chgData name="VARGHESE, FINNY" userId="a181441c-e8aa-4fc2-a458-f1ac8340c144" providerId="ADAL" clId="{DE5E80DD-6508-421F-98EE-20728C726FDB}" dt="2023-11-26T22:49:05.361" v="1063" actId="1076"/>
          <ac:spMkLst>
            <pc:docMk/>
            <pc:sldMk cId="144480273" sldId="293"/>
            <ac:spMk id="15" creationId="{6AD833B4-6F96-F17E-B075-D5D9F2B74233}"/>
          </ac:spMkLst>
        </pc:spChg>
        <pc:spChg chg="add mod">
          <ac:chgData name="VARGHESE, FINNY" userId="a181441c-e8aa-4fc2-a458-f1ac8340c144" providerId="ADAL" clId="{DE5E80DD-6508-421F-98EE-20728C726FDB}" dt="2023-11-26T22:48:57.584" v="1062" actId="123"/>
          <ac:spMkLst>
            <pc:docMk/>
            <pc:sldMk cId="144480273" sldId="293"/>
            <ac:spMk id="18" creationId="{D28ADD87-8848-23AE-ACEE-3533F684CAA6}"/>
          </ac:spMkLst>
        </pc:spChg>
        <pc:spChg chg="add mod">
          <ac:chgData name="VARGHESE, FINNY" userId="a181441c-e8aa-4fc2-a458-f1ac8340c144" providerId="ADAL" clId="{DE5E80DD-6508-421F-98EE-20728C726FDB}" dt="2023-11-22T16:47:57.694" v="343" actId="1035"/>
          <ac:spMkLst>
            <pc:docMk/>
            <pc:sldMk cId="144480273" sldId="293"/>
            <ac:spMk id="21" creationId="{70CB909D-D00A-C661-7867-5300222D8E35}"/>
          </ac:spMkLst>
        </pc:spChg>
        <pc:spChg chg="add mod">
          <ac:chgData name="VARGHESE, FINNY" userId="a181441c-e8aa-4fc2-a458-f1ac8340c144" providerId="ADAL" clId="{DE5E80DD-6508-421F-98EE-20728C726FDB}" dt="2023-11-23T18:35:21.258" v="681" actId="1037"/>
          <ac:spMkLst>
            <pc:docMk/>
            <pc:sldMk cId="144480273" sldId="293"/>
            <ac:spMk id="26" creationId="{9D19F4E3-47F3-809D-A430-D765CD634F5A}"/>
          </ac:spMkLst>
        </pc:spChg>
        <pc:spChg chg="add mod">
          <ac:chgData name="VARGHESE, FINNY" userId="a181441c-e8aa-4fc2-a458-f1ac8340c144" providerId="ADAL" clId="{DE5E80DD-6508-421F-98EE-20728C726FDB}" dt="2023-11-22T16:51:13.672" v="405" actId="20577"/>
          <ac:spMkLst>
            <pc:docMk/>
            <pc:sldMk cId="144480273" sldId="293"/>
            <ac:spMk id="27" creationId="{4B9B4F9C-1275-C810-451E-0B584FA3579B}"/>
          </ac:spMkLst>
        </pc:spChg>
        <pc:picChg chg="add del mod">
          <ac:chgData name="VARGHESE, FINNY" userId="a181441c-e8aa-4fc2-a458-f1ac8340c144" providerId="ADAL" clId="{DE5E80DD-6508-421F-98EE-20728C726FDB}" dt="2023-11-23T18:35:00.069" v="672" actId="478"/>
          <ac:picMkLst>
            <pc:docMk/>
            <pc:sldMk cId="144480273" sldId="293"/>
            <ac:picMk id="3" creationId="{6340B646-6AD0-9C23-8C2D-F4CE4533DEF2}"/>
          </ac:picMkLst>
        </pc:picChg>
        <pc:picChg chg="add mod">
          <ac:chgData name="VARGHESE, FINNY" userId="a181441c-e8aa-4fc2-a458-f1ac8340c144" providerId="ADAL" clId="{DE5E80DD-6508-421F-98EE-20728C726FDB}" dt="2023-11-23T18:35:00.413" v="673"/>
          <ac:picMkLst>
            <pc:docMk/>
            <pc:sldMk cId="144480273" sldId="293"/>
            <ac:picMk id="6" creationId="{798142CE-5E7D-38FC-BA02-ADC40A63E50F}"/>
          </ac:picMkLst>
        </pc:picChg>
        <pc:picChg chg="add mod">
          <ac:chgData name="VARGHESE, FINNY" userId="a181441c-e8aa-4fc2-a458-f1ac8340c144" providerId="ADAL" clId="{DE5E80DD-6508-421F-98EE-20728C726FDB}" dt="2023-11-22T16:48:56.443" v="360" actId="1036"/>
          <ac:picMkLst>
            <pc:docMk/>
            <pc:sldMk cId="144480273" sldId="293"/>
            <ac:picMk id="11" creationId="{ED41E19C-F2FE-348C-ABEA-DA999D61B903}"/>
          </ac:picMkLst>
        </pc:picChg>
        <pc:picChg chg="add mod">
          <ac:chgData name="VARGHESE, FINNY" userId="a181441c-e8aa-4fc2-a458-f1ac8340c144" providerId="ADAL" clId="{DE5E80DD-6508-421F-98EE-20728C726FDB}" dt="2023-11-22T16:48:56.443" v="360" actId="1036"/>
          <ac:picMkLst>
            <pc:docMk/>
            <pc:sldMk cId="144480273" sldId="293"/>
            <ac:picMk id="14" creationId="{AB3F1F19-5FF5-A06D-D5CC-77741377C1B4}"/>
          </ac:picMkLst>
        </pc:picChg>
        <pc:picChg chg="add mod">
          <ac:chgData name="VARGHESE, FINNY" userId="a181441c-e8aa-4fc2-a458-f1ac8340c144" providerId="ADAL" clId="{DE5E80DD-6508-421F-98EE-20728C726FDB}" dt="2023-11-22T16:48:56.443" v="360" actId="1036"/>
          <ac:picMkLst>
            <pc:docMk/>
            <pc:sldMk cId="144480273" sldId="293"/>
            <ac:picMk id="17" creationId="{E9033DB0-75E4-ECB2-DCEE-B3A372A07785}"/>
          </ac:picMkLst>
        </pc:picChg>
        <pc:picChg chg="add mod">
          <ac:chgData name="VARGHESE, FINNY" userId="a181441c-e8aa-4fc2-a458-f1ac8340c144" providerId="ADAL" clId="{DE5E80DD-6508-421F-98EE-20728C726FDB}" dt="2023-11-22T16:47:57.694" v="343" actId="1035"/>
          <ac:picMkLst>
            <pc:docMk/>
            <pc:sldMk cId="144480273" sldId="293"/>
            <ac:picMk id="20" creationId="{DAE0397B-3368-DB6E-B7A2-CC3ECE4B6D32}"/>
          </ac:picMkLst>
        </pc:picChg>
        <pc:picChg chg="add mod">
          <ac:chgData name="VARGHESE, FINNY" userId="a181441c-e8aa-4fc2-a458-f1ac8340c144" providerId="ADAL" clId="{DE5E80DD-6508-421F-98EE-20728C726FDB}" dt="2023-11-22T16:48:56.443" v="360" actId="1036"/>
          <ac:picMkLst>
            <pc:docMk/>
            <pc:sldMk cId="144480273" sldId="293"/>
            <ac:picMk id="1026" creationId="{03871E06-45EA-2185-7453-8E2711781F39}"/>
          </ac:picMkLst>
        </pc:picChg>
        <pc:cxnChg chg="add del mod">
          <ac:chgData name="VARGHESE, FINNY" userId="a181441c-e8aa-4fc2-a458-f1ac8340c144" providerId="ADAL" clId="{DE5E80DD-6508-421F-98EE-20728C726FDB}" dt="2023-11-22T16:51:07.034" v="396" actId="478"/>
          <ac:cxnSpMkLst>
            <pc:docMk/>
            <pc:sldMk cId="144480273" sldId="293"/>
            <ac:cxnSpMk id="23" creationId="{5105B134-F211-5507-2DAF-67A903E2517A}"/>
          </ac:cxnSpMkLst>
        </pc:cxnChg>
      </pc:sldChg>
      <pc:sldChg chg="modSp new del mod">
        <pc:chgData name="VARGHESE, FINNY" userId="a181441c-e8aa-4fc2-a458-f1ac8340c144" providerId="ADAL" clId="{DE5E80DD-6508-421F-98EE-20728C726FDB}" dt="2023-11-22T16:21:39.509" v="20" actId="680"/>
        <pc:sldMkLst>
          <pc:docMk/>
          <pc:sldMk cId="1136990503" sldId="293"/>
        </pc:sldMkLst>
        <pc:spChg chg="mod">
          <ac:chgData name="VARGHESE, FINNY" userId="a181441c-e8aa-4fc2-a458-f1ac8340c144" providerId="ADAL" clId="{DE5E80DD-6508-421F-98EE-20728C726FDB}" dt="2023-11-22T16:21:38.913" v="19" actId="20577"/>
          <ac:spMkLst>
            <pc:docMk/>
            <pc:sldMk cId="1136990503" sldId="293"/>
            <ac:spMk id="2" creationId="{D17B7C8D-5D5E-E466-6167-0782D0D2587E}"/>
          </ac:spMkLst>
        </pc:spChg>
      </pc:sldChg>
      <pc:sldChg chg="addSp delSp modSp mod">
        <pc:chgData name="VARGHESE, FINNY" userId="a181441c-e8aa-4fc2-a458-f1ac8340c144" providerId="ADAL" clId="{DE5E80DD-6508-421F-98EE-20728C726FDB}" dt="2023-11-26T23:12:43.329" v="1459" actId="1035"/>
        <pc:sldMkLst>
          <pc:docMk/>
          <pc:sldMk cId="848472339" sldId="294"/>
        </pc:sldMkLst>
        <pc:spChg chg="mod">
          <ac:chgData name="VARGHESE, FINNY" userId="a181441c-e8aa-4fc2-a458-f1ac8340c144" providerId="ADAL" clId="{DE5E80DD-6508-421F-98EE-20728C726FDB}" dt="2023-11-26T22:56:26.192" v="1198" actId="20577"/>
          <ac:spMkLst>
            <pc:docMk/>
            <pc:sldMk cId="848472339" sldId="294"/>
            <ac:spMk id="3" creationId="{BAAEA549-FFCF-C979-576E-FE5C8EF9B4A8}"/>
          </ac:spMkLst>
        </pc:spChg>
        <pc:spChg chg="mod">
          <ac:chgData name="VARGHESE, FINNY" userId="a181441c-e8aa-4fc2-a458-f1ac8340c144" providerId="ADAL" clId="{DE5E80DD-6508-421F-98EE-20728C726FDB}" dt="2023-11-26T22:53:09.049" v="1109" actId="20577"/>
          <ac:spMkLst>
            <pc:docMk/>
            <pc:sldMk cId="848472339" sldId="294"/>
            <ac:spMk id="10" creationId="{214C3853-AF8A-8F83-F3BC-463D69607E92}"/>
          </ac:spMkLst>
        </pc:spChg>
        <pc:spChg chg="mod">
          <ac:chgData name="VARGHESE, FINNY" userId="a181441c-e8aa-4fc2-a458-f1ac8340c144" providerId="ADAL" clId="{DE5E80DD-6508-421F-98EE-20728C726FDB}" dt="2023-11-26T22:52:06.483" v="1094" actId="20577"/>
          <ac:spMkLst>
            <pc:docMk/>
            <pc:sldMk cId="848472339" sldId="294"/>
            <ac:spMk id="12" creationId="{4815BC9F-3665-4F18-7172-EB8C6B1272FB}"/>
          </ac:spMkLst>
        </pc:spChg>
        <pc:spChg chg="mod">
          <ac:chgData name="VARGHESE, FINNY" userId="a181441c-e8aa-4fc2-a458-f1ac8340c144" providerId="ADAL" clId="{DE5E80DD-6508-421F-98EE-20728C726FDB}" dt="2023-11-26T22:50:57.192" v="1078" actId="1036"/>
          <ac:spMkLst>
            <pc:docMk/>
            <pc:sldMk cId="848472339" sldId="294"/>
            <ac:spMk id="15" creationId="{6AD833B4-6F96-F17E-B075-D5D9F2B74233}"/>
          </ac:spMkLst>
        </pc:spChg>
        <pc:picChg chg="add del mod">
          <ac:chgData name="VARGHESE, FINNY" userId="a181441c-e8aa-4fc2-a458-f1ac8340c144" providerId="ADAL" clId="{DE5E80DD-6508-421F-98EE-20728C726FDB}" dt="2023-11-23T18:35:04.353" v="674" actId="478"/>
          <ac:picMkLst>
            <pc:docMk/>
            <pc:sldMk cId="848472339" sldId="294"/>
            <ac:picMk id="3" creationId="{5DEDCCC8-F009-6E16-C54A-F543D8DE6234}"/>
          </ac:picMkLst>
        </pc:picChg>
        <pc:picChg chg="add mod">
          <ac:chgData name="VARGHESE, FINNY" userId="a181441c-e8aa-4fc2-a458-f1ac8340c144" providerId="ADAL" clId="{DE5E80DD-6508-421F-98EE-20728C726FDB}" dt="2023-11-23T18:35:04.767" v="675"/>
          <ac:picMkLst>
            <pc:docMk/>
            <pc:sldMk cId="848472339" sldId="294"/>
            <ac:picMk id="7" creationId="{856FCE8F-3A6C-4A3F-1E07-22432943D186}"/>
          </ac:picMkLst>
        </pc:picChg>
        <pc:picChg chg="mod">
          <ac:chgData name="VARGHESE, FINNY" userId="a181441c-e8aa-4fc2-a458-f1ac8340c144" providerId="ADAL" clId="{DE5E80DD-6508-421F-98EE-20728C726FDB}" dt="2023-11-26T23:12:43.329" v="1459" actId="1035"/>
          <ac:picMkLst>
            <pc:docMk/>
            <pc:sldMk cId="848472339" sldId="294"/>
            <ac:picMk id="11" creationId="{ED41E19C-F2FE-348C-ABEA-DA999D61B903}"/>
          </ac:picMkLst>
        </pc:picChg>
        <pc:picChg chg="mod">
          <ac:chgData name="VARGHESE, FINNY" userId="a181441c-e8aa-4fc2-a458-f1ac8340c144" providerId="ADAL" clId="{DE5E80DD-6508-421F-98EE-20728C726FDB}" dt="2023-11-26T22:50:57.192" v="1078" actId="1036"/>
          <ac:picMkLst>
            <pc:docMk/>
            <pc:sldMk cId="848472339" sldId="294"/>
            <ac:picMk id="14" creationId="{AB3F1F19-5FF5-A06D-D5CC-77741377C1B4}"/>
          </ac:picMkLst>
        </pc:picChg>
      </pc:sldChg>
      <pc:sldChg chg="new del">
        <pc:chgData name="VARGHESE, FINNY" userId="a181441c-e8aa-4fc2-a458-f1ac8340c144" providerId="ADAL" clId="{DE5E80DD-6508-421F-98EE-20728C726FDB}" dt="2023-11-22T16:52:13.925" v="409" actId="47"/>
        <pc:sldMkLst>
          <pc:docMk/>
          <pc:sldMk cId="1767097863" sldId="294"/>
        </pc:sldMkLst>
      </pc:sldChg>
      <pc:sldChg chg="addSp delSp modSp new del mod">
        <pc:chgData name="VARGHESE, FINNY" userId="a181441c-e8aa-4fc2-a458-f1ac8340c144" providerId="ADAL" clId="{DE5E80DD-6508-421F-98EE-20728C726FDB}" dt="2023-11-23T18:30:44.085" v="608" actId="47"/>
        <pc:sldMkLst>
          <pc:docMk/>
          <pc:sldMk cId="2222254403" sldId="295"/>
        </pc:sldMkLst>
        <pc:picChg chg="add del mod">
          <ac:chgData name="VARGHESE, FINNY" userId="a181441c-e8aa-4fc2-a458-f1ac8340c144" providerId="ADAL" clId="{DE5E80DD-6508-421F-98EE-20728C726FDB}" dt="2023-11-23T17:29:43.771" v="451" actId="478"/>
          <ac:picMkLst>
            <pc:docMk/>
            <pc:sldMk cId="2222254403" sldId="295"/>
            <ac:picMk id="3" creationId="{B9240825-101B-24F3-ED03-89A30D030140}"/>
          </ac:picMkLst>
        </pc:picChg>
        <pc:picChg chg="add">
          <ac:chgData name="VARGHESE, FINNY" userId="a181441c-e8aa-4fc2-a458-f1ac8340c144" providerId="ADAL" clId="{DE5E80DD-6508-421F-98EE-20728C726FDB}" dt="2023-11-23T17:29:23.954" v="448"/>
          <ac:picMkLst>
            <pc:docMk/>
            <pc:sldMk cId="2222254403" sldId="295"/>
            <ac:picMk id="1026" creationId="{F07DE01F-DCF0-1D69-06B4-63CE85D6E2EB}"/>
          </ac:picMkLst>
        </pc:picChg>
      </pc:sldChg>
      <pc:sldChg chg="delSp add del">
        <pc:chgData name="VARGHESE, FINNY" userId="a181441c-e8aa-4fc2-a458-f1ac8340c144" providerId="ADAL" clId="{DE5E80DD-6508-421F-98EE-20728C726FDB}" dt="2023-11-22T16:53:05.551" v="411" actId="47"/>
        <pc:sldMkLst>
          <pc:docMk/>
          <pc:sldMk cId="3825143382" sldId="295"/>
        </pc:sldMkLst>
        <pc:spChg chg="del">
          <ac:chgData name="VARGHESE, FINNY" userId="a181441c-e8aa-4fc2-a458-f1ac8340c144" providerId="ADAL" clId="{DE5E80DD-6508-421F-98EE-20728C726FDB}" dt="2023-11-22T16:52:19.667" v="410" actId="478"/>
          <ac:spMkLst>
            <pc:docMk/>
            <pc:sldMk cId="3825143382" sldId="295"/>
            <ac:spMk id="2" creationId="{84D28F5F-3A4D-E2CA-675D-7A8ABC26640B}"/>
          </ac:spMkLst>
        </pc:spChg>
        <pc:spChg chg="del">
          <ac:chgData name="VARGHESE, FINNY" userId="a181441c-e8aa-4fc2-a458-f1ac8340c144" providerId="ADAL" clId="{DE5E80DD-6508-421F-98EE-20728C726FDB}" dt="2023-11-22T16:52:19.667" v="410" actId="478"/>
          <ac:spMkLst>
            <pc:docMk/>
            <pc:sldMk cId="3825143382" sldId="295"/>
            <ac:spMk id="8" creationId="{979AF955-111B-F8F9-39CC-5F9EB64C985A}"/>
          </ac:spMkLst>
        </pc:spChg>
        <pc:spChg chg="del">
          <ac:chgData name="VARGHESE, FINNY" userId="a181441c-e8aa-4fc2-a458-f1ac8340c144" providerId="ADAL" clId="{DE5E80DD-6508-421F-98EE-20728C726FDB}" dt="2023-11-22T16:52:19.667" v="410" actId="478"/>
          <ac:spMkLst>
            <pc:docMk/>
            <pc:sldMk cId="3825143382" sldId="295"/>
            <ac:spMk id="12" creationId="{4815BC9F-3665-4F18-7172-EB8C6B1272FB}"/>
          </ac:spMkLst>
        </pc:spChg>
        <pc:spChg chg="del">
          <ac:chgData name="VARGHESE, FINNY" userId="a181441c-e8aa-4fc2-a458-f1ac8340c144" providerId="ADAL" clId="{DE5E80DD-6508-421F-98EE-20728C726FDB}" dt="2023-11-22T16:52:19.667" v="410" actId="478"/>
          <ac:spMkLst>
            <pc:docMk/>
            <pc:sldMk cId="3825143382" sldId="295"/>
            <ac:spMk id="15" creationId="{6AD833B4-6F96-F17E-B075-D5D9F2B74233}"/>
          </ac:spMkLst>
        </pc:spChg>
        <pc:spChg chg="del">
          <ac:chgData name="VARGHESE, FINNY" userId="a181441c-e8aa-4fc2-a458-f1ac8340c144" providerId="ADAL" clId="{DE5E80DD-6508-421F-98EE-20728C726FDB}" dt="2023-11-22T16:52:19.667" v="410" actId="478"/>
          <ac:spMkLst>
            <pc:docMk/>
            <pc:sldMk cId="3825143382" sldId="295"/>
            <ac:spMk id="18" creationId="{D28ADD87-8848-23AE-ACEE-3533F684CAA6}"/>
          </ac:spMkLst>
        </pc:spChg>
        <pc:spChg chg="del">
          <ac:chgData name="VARGHESE, FINNY" userId="a181441c-e8aa-4fc2-a458-f1ac8340c144" providerId="ADAL" clId="{DE5E80DD-6508-421F-98EE-20728C726FDB}" dt="2023-11-22T16:52:19.667" v="410" actId="478"/>
          <ac:spMkLst>
            <pc:docMk/>
            <pc:sldMk cId="3825143382" sldId="295"/>
            <ac:spMk id="21" creationId="{70CB909D-D00A-C661-7867-5300222D8E35}"/>
          </ac:spMkLst>
        </pc:spChg>
        <pc:spChg chg="del">
          <ac:chgData name="VARGHESE, FINNY" userId="a181441c-e8aa-4fc2-a458-f1ac8340c144" providerId="ADAL" clId="{DE5E80DD-6508-421F-98EE-20728C726FDB}" dt="2023-11-22T16:52:19.667" v="410" actId="478"/>
          <ac:spMkLst>
            <pc:docMk/>
            <pc:sldMk cId="3825143382" sldId="295"/>
            <ac:spMk id="26" creationId="{9D19F4E3-47F3-809D-A430-D765CD634F5A}"/>
          </ac:spMkLst>
        </pc:spChg>
        <pc:spChg chg="del">
          <ac:chgData name="VARGHESE, FINNY" userId="a181441c-e8aa-4fc2-a458-f1ac8340c144" providerId="ADAL" clId="{DE5E80DD-6508-421F-98EE-20728C726FDB}" dt="2023-11-22T16:52:19.667" v="410" actId="478"/>
          <ac:spMkLst>
            <pc:docMk/>
            <pc:sldMk cId="3825143382" sldId="295"/>
            <ac:spMk id="27" creationId="{4B9B4F9C-1275-C810-451E-0B584FA3579B}"/>
          </ac:spMkLst>
        </pc:spChg>
        <pc:picChg chg="del">
          <ac:chgData name="VARGHESE, FINNY" userId="a181441c-e8aa-4fc2-a458-f1ac8340c144" providerId="ADAL" clId="{DE5E80DD-6508-421F-98EE-20728C726FDB}" dt="2023-11-22T16:52:19.667" v="410" actId="478"/>
          <ac:picMkLst>
            <pc:docMk/>
            <pc:sldMk cId="3825143382" sldId="295"/>
            <ac:picMk id="11" creationId="{ED41E19C-F2FE-348C-ABEA-DA999D61B903}"/>
          </ac:picMkLst>
        </pc:picChg>
        <pc:picChg chg="del">
          <ac:chgData name="VARGHESE, FINNY" userId="a181441c-e8aa-4fc2-a458-f1ac8340c144" providerId="ADAL" clId="{DE5E80DD-6508-421F-98EE-20728C726FDB}" dt="2023-11-22T16:52:19.667" v="410" actId="478"/>
          <ac:picMkLst>
            <pc:docMk/>
            <pc:sldMk cId="3825143382" sldId="295"/>
            <ac:picMk id="14" creationId="{AB3F1F19-5FF5-A06D-D5CC-77741377C1B4}"/>
          </ac:picMkLst>
        </pc:picChg>
        <pc:picChg chg="del">
          <ac:chgData name="VARGHESE, FINNY" userId="a181441c-e8aa-4fc2-a458-f1ac8340c144" providerId="ADAL" clId="{DE5E80DD-6508-421F-98EE-20728C726FDB}" dt="2023-11-22T16:52:19.667" v="410" actId="478"/>
          <ac:picMkLst>
            <pc:docMk/>
            <pc:sldMk cId="3825143382" sldId="295"/>
            <ac:picMk id="17" creationId="{E9033DB0-75E4-ECB2-DCEE-B3A372A07785}"/>
          </ac:picMkLst>
        </pc:picChg>
        <pc:picChg chg="del">
          <ac:chgData name="VARGHESE, FINNY" userId="a181441c-e8aa-4fc2-a458-f1ac8340c144" providerId="ADAL" clId="{DE5E80DD-6508-421F-98EE-20728C726FDB}" dt="2023-11-22T16:52:19.667" v="410" actId="478"/>
          <ac:picMkLst>
            <pc:docMk/>
            <pc:sldMk cId="3825143382" sldId="295"/>
            <ac:picMk id="20" creationId="{DAE0397B-3368-DB6E-B7A2-CC3ECE4B6D32}"/>
          </ac:picMkLst>
        </pc:picChg>
        <pc:picChg chg="del">
          <ac:chgData name="VARGHESE, FINNY" userId="a181441c-e8aa-4fc2-a458-f1ac8340c144" providerId="ADAL" clId="{DE5E80DD-6508-421F-98EE-20728C726FDB}" dt="2023-11-22T16:52:19.667" v="410" actId="478"/>
          <ac:picMkLst>
            <pc:docMk/>
            <pc:sldMk cId="3825143382" sldId="295"/>
            <ac:picMk id="1026" creationId="{03871E06-45EA-2185-7453-8E2711781F39}"/>
          </ac:picMkLst>
        </pc:picChg>
      </pc:sldChg>
      <pc:sldChg chg="addSp modSp new del mod">
        <pc:chgData name="VARGHESE, FINNY" userId="a181441c-e8aa-4fc2-a458-f1ac8340c144" providerId="ADAL" clId="{DE5E80DD-6508-421F-98EE-20728C726FDB}" dt="2023-11-23T18:30:44.085" v="608" actId="47"/>
        <pc:sldMkLst>
          <pc:docMk/>
          <pc:sldMk cId="1620486663" sldId="296"/>
        </pc:sldMkLst>
        <pc:picChg chg="add mod">
          <ac:chgData name="VARGHESE, FINNY" userId="a181441c-e8aa-4fc2-a458-f1ac8340c144" providerId="ADAL" clId="{DE5E80DD-6508-421F-98EE-20728C726FDB}" dt="2023-11-23T17:41:02.477" v="495" actId="1076"/>
          <ac:picMkLst>
            <pc:docMk/>
            <pc:sldMk cId="1620486663" sldId="296"/>
            <ac:picMk id="4" creationId="{1FB9A9C7-095F-AF6F-715B-F2F32322F346}"/>
          </ac:picMkLst>
        </pc:picChg>
        <pc:picChg chg="add mod">
          <ac:chgData name="VARGHESE, FINNY" userId="a181441c-e8aa-4fc2-a458-f1ac8340c144" providerId="ADAL" clId="{DE5E80DD-6508-421F-98EE-20728C726FDB}" dt="2023-11-23T17:35:30.578" v="458" actId="1076"/>
          <ac:picMkLst>
            <pc:docMk/>
            <pc:sldMk cId="1620486663" sldId="296"/>
            <ac:picMk id="6" creationId="{AFEAD5C5-0BC0-7A59-EAEF-9271C43E8EA5}"/>
          </ac:picMkLst>
        </pc:picChg>
        <pc:picChg chg="add mod">
          <ac:chgData name="VARGHESE, FINNY" userId="a181441c-e8aa-4fc2-a458-f1ac8340c144" providerId="ADAL" clId="{DE5E80DD-6508-421F-98EE-20728C726FDB}" dt="2023-11-23T17:41:19.087" v="497" actId="1076"/>
          <ac:picMkLst>
            <pc:docMk/>
            <pc:sldMk cId="1620486663" sldId="296"/>
            <ac:picMk id="8" creationId="{D8EFDD13-8494-E50A-CB28-B21726E359E2}"/>
          </ac:picMkLst>
        </pc:picChg>
        <pc:picChg chg="add mod">
          <ac:chgData name="VARGHESE, FINNY" userId="a181441c-e8aa-4fc2-a458-f1ac8340c144" providerId="ADAL" clId="{DE5E80DD-6508-421F-98EE-20728C726FDB}" dt="2023-11-23T17:43:34.215" v="501" actId="962"/>
          <ac:picMkLst>
            <pc:docMk/>
            <pc:sldMk cId="1620486663" sldId="296"/>
            <ac:picMk id="10" creationId="{97C1A1D7-484B-00F9-748D-22B1EB2CBFBF}"/>
          </ac:picMkLst>
        </pc:picChg>
      </pc:sldChg>
      <pc:sldChg chg="addSp delSp modSp mod">
        <pc:chgData name="VARGHESE, FINNY" userId="a181441c-e8aa-4fc2-a458-f1ac8340c144" providerId="ADAL" clId="{DE5E80DD-6508-421F-98EE-20728C726FDB}" dt="2023-11-26T23:11:21.234" v="1439" actId="478"/>
        <pc:sldMkLst>
          <pc:docMk/>
          <pc:sldMk cId="4273191929" sldId="296"/>
        </pc:sldMkLst>
        <pc:spChg chg="mod">
          <ac:chgData name="VARGHESE, FINNY" userId="a181441c-e8aa-4fc2-a458-f1ac8340c144" providerId="ADAL" clId="{DE5E80DD-6508-421F-98EE-20728C726FDB}" dt="2023-11-26T22:57:12.553" v="1204" actId="14100"/>
          <ac:spMkLst>
            <pc:docMk/>
            <pc:sldMk cId="4273191929" sldId="296"/>
            <ac:spMk id="9" creationId="{A2D7CA7C-ADA4-F06F-4C97-060876461B1B}"/>
          </ac:spMkLst>
        </pc:spChg>
        <pc:spChg chg="mod">
          <ac:chgData name="VARGHESE, FINNY" userId="a181441c-e8aa-4fc2-a458-f1ac8340c144" providerId="ADAL" clId="{DE5E80DD-6508-421F-98EE-20728C726FDB}" dt="2023-11-26T22:59:15.509" v="1220" actId="1035"/>
          <ac:spMkLst>
            <pc:docMk/>
            <pc:sldMk cId="4273191929" sldId="296"/>
            <ac:spMk id="10" creationId="{4CCD0CAA-08A7-A791-4FAF-07FF17472BB6}"/>
          </ac:spMkLst>
        </pc:spChg>
        <pc:spChg chg="mod">
          <ac:chgData name="VARGHESE, FINNY" userId="a181441c-e8aa-4fc2-a458-f1ac8340c144" providerId="ADAL" clId="{DE5E80DD-6508-421F-98EE-20728C726FDB}" dt="2023-11-26T23:10:39.417" v="1437" actId="20577"/>
          <ac:spMkLst>
            <pc:docMk/>
            <pc:sldMk cId="4273191929" sldId="296"/>
            <ac:spMk id="11" creationId="{2DAF306A-55B5-3007-298E-D3A15B5887AF}"/>
          </ac:spMkLst>
        </pc:spChg>
        <pc:spChg chg="add del mod">
          <ac:chgData name="VARGHESE, FINNY" userId="a181441c-e8aa-4fc2-a458-f1ac8340c144" providerId="ADAL" clId="{DE5E80DD-6508-421F-98EE-20728C726FDB}" dt="2023-11-26T23:08:03.202" v="1403" actId="478"/>
          <ac:spMkLst>
            <pc:docMk/>
            <pc:sldMk cId="4273191929" sldId="296"/>
            <ac:spMk id="12" creationId="{D8624580-1A41-79F5-0F1B-9515F2DB068F}"/>
          </ac:spMkLst>
        </pc:spChg>
        <pc:spChg chg="add mod">
          <ac:chgData name="VARGHESE, FINNY" userId="a181441c-e8aa-4fc2-a458-f1ac8340c144" providerId="ADAL" clId="{DE5E80DD-6508-421F-98EE-20728C726FDB}" dt="2023-11-26T23:10:24.315" v="1433" actId="14100"/>
          <ac:spMkLst>
            <pc:docMk/>
            <pc:sldMk cId="4273191929" sldId="296"/>
            <ac:spMk id="13" creationId="{15CDB99A-3C88-9603-1049-BBCB259A0BAD}"/>
          </ac:spMkLst>
        </pc:spChg>
        <pc:spChg chg="add del mod">
          <ac:chgData name="VARGHESE, FINNY" userId="a181441c-e8aa-4fc2-a458-f1ac8340c144" providerId="ADAL" clId="{DE5E80DD-6508-421F-98EE-20728C726FDB}" dt="2023-11-26T23:11:21.234" v="1439" actId="478"/>
          <ac:spMkLst>
            <pc:docMk/>
            <pc:sldMk cId="4273191929" sldId="296"/>
            <ac:spMk id="26" creationId="{9D19F4E3-47F3-809D-A430-D765CD634F5A}"/>
          </ac:spMkLst>
        </pc:spChg>
        <pc:picChg chg="mod">
          <ac:chgData name="VARGHESE, FINNY" userId="a181441c-e8aa-4fc2-a458-f1ac8340c144" providerId="ADAL" clId="{DE5E80DD-6508-421F-98EE-20728C726FDB}" dt="2023-11-26T22:59:15.509" v="1220" actId="1035"/>
          <ac:picMkLst>
            <pc:docMk/>
            <pc:sldMk cId="4273191929" sldId="296"/>
            <ac:picMk id="20" creationId="{DAE0397B-3368-DB6E-B7A2-CC3ECE4B6D32}"/>
          </ac:picMkLst>
        </pc:picChg>
      </pc:sldChg>
      <pc:sldChg chg="addSp delSp modSp new mod modAnim">
        <pc:chgData name="VARGHESE, FINNY" userId="a181441c-e8aa-4fc2-a458-f1ac8340c144" providerId="ADAL" clId="{DE5E80DD-6508-421F-98EE-20728C726FDB}" dt="2023-11-26T21:07:12.080" v="818" actId="404"/>
        <pc:sldMkLst>
          <pc:docMk/>
          <pc:sldMk cId="3062613538" sldId="297"/>
        </pc:sldMkLst>
        <pc:spChg chg="del">
          <ac:chgData name="VARGHESE, FINNY" userId="a181441c-e8aa-4fc2-a458-f1ac8340c144" providerId="ADAL" clId="{DE5E80DD-6508-421F-98EE-20728C726FDB}" dt="2023-11-26T20:41:17.002" v="683" actId="478"/>
          <ac:spMkLst>
            <pc:docMk/>
            <pc:sldMk cId="3062613538" sldId="297"/>
            <ac:spMk id="2" creationId="{CA41BAE8-1B95-EF29-1D31-7632B798A03C}"/>
          </ac:spMkLst>
        </pc:spChg>
        <pc:spChg chg="del">
          <ac:chgData name="VARGHESE, FINNY" userId="a181441c-e8aa-4fc2-a458-f1ac8340c144" providerId="ADAL" clId="{DE5E80DD-6508-421F-98EE-20728C726FDB}" dt="2023-11-26T20:41:17.002" v="683" actId="478"/>
          <ac:spMkLst>
            <pc:docMk/>
            <pc:sldMk cId="3062613538" sldId="297"/>
            <ac:spMk id="3" creationId="{10F522A5-686C-B550-7DD9-2D95BD711A4F}"/>
          </ac:spMkLst>
        </pc:spChg>
        <pc:spChg chg="add mod">
          <ac:chgData name="VARGHESE, FINNY" userId="a181441c-e8aa-4fc2-a458-f1ac8340c144" providerId="ADAL" clId="{DE5E80DD-6508-421F-98EE-20728C726FDB}" dt="2023-11-26T21:07:12.080" v="818" actId="404"/>
          <ac:spMkLst>
            <pc:docMk/>
            <pc:sldMk cId="3062613538" sldId="297"/>
            <ac:spMk id="3" creationId="{597C3561-83B3-A010-B82E-B583F457C30D}"/>
          </ac:spMkLst>
        </pc:spChg>
        <pc:picChg chg="add mod">
          <ac:chgData name="VARGHESE, FINNY" userId="a181441c-e8aa-4fc2-a458-f1ac8340c144" providerId="ADAL" clId="{DE5E80DD-6508-421F-98EE-20728C726FDB}" dt="2023-11-26T21:06:21.624" v="762" actId="1076"/>
          <ac:picMkLst>
            <pc:docMk/>
            <pc:sldMk cId="3062613538" sldId="297"/>
            <ac:picMk id="2" creationId="{9273F52B-7590-6783-0C5D-5F693617F520}"/>
          </ac:picMkLst>
        </pc:picChg>
        <pc:picChg chg="add mod">
          <ac:chgData name="VARGHESE, FINNY" userId="a181441c-e8aa-4fc2-a458-f1ac8340c144" providerId="ADAL" clId="{DE5E80DD-6508-421F-98EE-20728C726FDB}" dt="2023-11-26T21:06:37.675" v="763"/>
          <ac:picMkLst>
            <pc:docMk/>
            <pc:sldMk cId="3062613538" sldId="297"/>
            <ac:picMk id="5" creationId="{203EC151-85B9-4D51-7147-5FB6FC27B43F}"/>
          </ac:picMkLst>
        </pc:picChg>
        <pc:picChg chg="mod">
          <ac:chgData name="VARGHESE, FINNY" userId="a181441c-e8aa-4fc2-a458-f1ac8340c144" providerId="ADAL" clId="{DE5E80DD-6508-421F-98EE-20728C726FDB}" dt="2023-11-26T20:41:44.449" v="687" actId="1076"/>
          <ac:picMkLst>
            <pc:docMk/>
            <pc:sldMk cId="3062613538" sldId="297"/>
            <ac:picMk id="5" creationId="{B13937DC-74E1-AF5B-2CDC-9892F42DAEE7}"/>
          </ac:picMkLst>
        </pc:picChg>
      </pc:sldChg>
      <pc:sldChg chg="addSp delSp modSp new del mod modClrScheme chgLayout">
        <pc:chgData name="VARGHESE, FINNY" userId="a181441c-e8aa-4fc2-a458-f1ac8340c144" providerId="ADAL" clId="{DE5E80DD-6508-421F-98EE-20728C726FDB}" dt="2023-11-23T18:30:44.085" v="608" actId="47"/>
        <pc:sldMkLst>
          <pc:docMk/>
          <pc:sldMk cId="3616206208" sldId="297"/>
        </pc:sldMkLst>
        <pc:spChg chg="mod ord">
          <ac:chgData name="VARGHESE, FINNY" userId="a181441c-e8aa-4fc2-a458-f1ac8340c144" providerId="ADAL" clId="{DE5E80DD-6508-421F-98EE-20728C726FDB}" dt="2023-11-23T17:43:41.825" v="504" actId="26606"/>
          <ac:spMkLst>
            <pc:docMk/>
            <pc:sldMk cId="3616206208" sldId="297"/>
            <ac:spMk id="2" creationId="{21CB8A0F-5723-1862-A4D6-3A9E722B88D7}"/>
          </ac:spMkLst>
        </pc:spChg>
        <pc:spChg chg="add del mod">
          <ac:chgData name="VARGHESE, FINNY" userId="a181441c-e8aa-4fc2-a458-f1ac8340c144" providerId="ADAL" clId="{DE5E80DD-6508-421F-98EE-20728C726FDB}" dt="2023-11-23T18:22:11.749" v="550" actId="478"/>
          <ac:spMkLst>
            <pc:docMk/>
            <pc:sldMk cId="3616206208" sldId="297"/>
            <ac:spMk id="8" creationId="{4AD6C57A-2633-882D-D558-A743EE01A438}"/>
          </ac:spMkLst>
        </pc:spChg>
        <pc:spChg chg="add mod">
          <ac:chgData name="VARGHESE, FINNY" userId="a181441c-e8aa-4fc2-a458-f1ac8340c144" providerId="ADAL" clId="{DE5E80DD-6508-421F-98EE-20728C726FDB}" dt="2023-11-23T18:25:12.168" v="605" actId="2711"/>
          <ac:spMkLst>
            <pc:docMk/>
            <pc:sldMk cId="3616206208" sldId="297"/>
            <ac:spMk id="9" creationId="{017E510E-29F9-DE48-68DB-895F31DA2B3A}"/>
          </ac:spMkLst>
        </pc:spChg>
        <pc:spChg chg="add del mod">
          <ac:chgData name="VARGHESE, FINNY" userId="a181441c-e8aa-4fc2-a458-f1ac8340c144" providerId="ADAL" clId="{DE5E80DD-6508-421F-98EE-20728C726FDB}" dt="2023-11-23T18:22:08.798" v="549" actId="478"/>
          <ac:spMkLst>
            <pc:docMk/>
            <pc:sldMk cId="3616206208" sldId="297"/>
            <ac:spMk id="10" creationId="{7DE731CC-B8CA-C121-9DAE-1992AF8F39FB}"/>
          </ac:spMkLst>
        </pc:spChg>
        <pc:picChg chg="add del mod">
          <ac:chgData name="VARGHESE, FINNY" userId="a181441c-e8aa-4fc2-a458-f1ac8340c144" providerId="ADAL" clId="{DE5E80DD-6508-421F-98EE-20728C726FDB}" dt="2023-11-23T18:22:06.179" v="548" actId="478"/>
          <ac:picMkLst>
            <pc:docMk/>
            <pc:sldMk cId="3616206208" sldId="297"/>
            <ac:picMk id="3" creationId="{A0489C22-8390-8341-887D-851AA61EF36B}"/>
          </ac:picMkLst>
        </pc:picChg>
        <pc:picChg chg="add del mod">
          <ac:chgData name="VARGHESE, FINNY" userId="a181441c-e8aa-4fc2-a458-f1ac8340c144" providerId="ADAL" clId="{DE5E80DD-6508-421F-98EE-20728C726FDB}" dt="2023-11-23T17:57:48.329" v="547" actId="478"/>
          <ac:picMkLst>
            <pc:docMk/>
            <pc:sldMk cId="3616206208" sldId="297"/>
            <ac:picMk id="5" creationId="{61842283-755D-F4C5-FDCC-D95881A3D6E5}"/>
          </ac:picMkLst>
        </pc:picChg>
        <pc:picChg chg="add mod modCrop">
          <ac:chgData name="VARGHESE, FINNY" userId="a181441c-e8aa-4fc2-a458-f1ac8340c144" providerId="ADAL" clId="{DE5E80DD-6508-421F-98EE-20728C726FDB}" dt="2023-11-23T18:22:35.124" v="555" actId="732"/>
          <ac:picMkLst>
            <pc:docMk/>
            <pc:sldMk cId="3616206208" sldId="297"/>
            <ac:picMk id="7" creationId="{64B9B6DA-1434-D3C9-86AF-94EBA3310149}"/>
          </ac:picMkLst>
        </pc:picChg>
      </pc:sldChg>
      <pc:sldChg chg="addSp modSp add mod modClrScheme modAnim chgLayout">
        <pc:chgData name="VARGHESE, FINNY" userId="a181441c-e8aa-4fc2-a458-f1ac8340c144" providerId="ADAL" clId="{DE5E80DD-6508-421F-98EE-20728C726FDB}" dt="2023-11-26T22:38:50.849" v="915"/>
        <pc:sldMkLst>
          <pc:docMk/>
          <pc:sldMk cId="1772526049" sldId="298"/>
        </pc:sldMkLst>
        <pc:spChg chg="mod ord">
          <ac:chgData name="VARGHESE, FINNY" userId="a181441c-e8aa-4fc2-a458-f1ac8340c144" providerId="ADAL" clId="{DE5E80DD-6508-421F-98EE-20728C726FDB}" dt="2023-11-26T21:08:21.773" v="823" actId="700"/>
          <ac:spMkLst>
            <pc:docMk/>
            <pc:sldMk cId="1772526049" sldId="298"/>
            <ac:spMk id="4" creationId="{CCB51600-4D5C-0F41-08F7-DE033BB7EAFA}"/>
          </ac:spMkLst>
        </pc:spChg>
        <pc:picChg chg="add mod modCrop">
          <ac:chgData name="VARGHESE, FINNY" userId="a181441c-e8aa-4fc2-a458-f1ac8340c144" providerId="ADAL" clId="{DE5E80DD-6508-421F-98EE-20728C726FDB}" dt="2023-11-26T21:08:11.278" v="822" actId="732"/>
          <ac:picMkLst>
            <pc:docMk/>
            <pc:sldMk cId="1772526049" sldId="298"/>
            <ac:picMk id="2" creationId="{5509C30C-FB1A-A005-6F57-40ABB163EDF7}"/>
          </ac:picMkLst>
        </pc:picChg>
        <pc:picChg chg="add mod">
          <ac:chgData name="VARGHESE, FINNY" userId="a181441c-e8aa-4fc2-a458-f1ac8340c144" providerId="ADAL" clId="{DE5E80DD-6508-421F-98EE-20728C726FDB}" dt="2023-11-26T22:38:50.849" v="915"/>
          <ac:picMkLst>
            <pc:docMk/>
            <pc:sldMk cId="1772526049" sldId="298"/>
            <ac:picMk id="3" creationId="{027007B8-5924-EC47-D320-B9111697BFD2}"/>
          </ac:picMkLst>
        </pc:picChg>
      </pc:sldChg>
      <pc:sldChg chg="modSp add del mod">
        <pc:chgData name="VARGHESE, FINNY" userId="a181441c-e8aa-4fc2-a458-f1ac8340c144" providerId="ADAL" clId="{DE5E80DD-6508-421F-98EE-20728C726FDB}" dt="2023-11-23T18:30:44.085" v="608" actId="47"/>
        <pc:sldMkLst>
          <pc:docMk/>
          <pc:sldMk cId="2567930872" sldId="298"/>
        </pc:sldMkLst>
        <pc:spChg chg="mod">
          <ac:chgData name="VARGHESE, FINNY" userId="a181441c-e8aa-4fc2-a458-f1ac8340c144" providerId="ADAL" clId="{DE5E80DD-6508-421F-98EE-20728C726FDB}" dt="2023-11-23T18:28:43.325" v="607" actId="2711"/>
          <ac:spMkLst>
            <pc:docMk/>
            <pc:sldMk cId="2567930872" sldId="298"/>
            <ac:spMk id="9" creationId="{017E510E-29F9-DE48-68DB-895F31DA2B3A}"/>
          </ac:spMkLst>
        </pc:spChg>
      </pc:sldChg>
      <pc:sldMasterChg chg="delSldLayout">
        <pc:chgData name="VARGHESE, FINNY" userId="a181441c-e8aa-4fc2-a458-f1ac8340c144" providerId="ADAL" clId="{DE5E80DD-6508-421F-98EE-20728C726FDB}" dt="2023-11-22T16:31:00.920" v="94" actId="47"/>
        <pc:sldMasterMkLst>
          <pc:docMk/>
          <pc:sldMasterMk cId="970421834" sldId="2147483648"/>
        </pc:sldMasterMkLst>
        <pc:sldLayoutChg chg="del">
          <pc:chgData name="VARGHESE, FINNY" userId="a181441c-e8aa-4fc2-a458-f1ac8340c144" providerId="ADAL" clId="{DE5E80DD-6508-421F-98EE-20728C726FDB}" dt="2023-11-22T16:31:00.920" v="94" actId="47"/>
          <pc:sldLayoutMkLst>
            <pc:docMk/>
            <pc:sldMasterMk cId="970421834" sldId="2147483648"/>
            <pc:sldLayoutMk cId="2361322649" sldId="2147483665"/>
          </pc:sldLayoutMkLst>
        </pc:sldLayoutChg>
      </pc:sldMasterChg>
    </pc:docChg>
  </pc:docChgLst>
  <pc:docChgLst>
    <pc:chgData name="JACOB, Princy" userId="S::pmj2001@hw.ac.uk::eb4f4fc4-4d8f-48c0-90e7-063c2d2769bb" providerId="AD" clId="Web-{25813E28-B736-4B3F-B8D5-55394B22523D}"/>
    <pc:docChg chg="addSld modSld">
      <pc:chgData name="JACOB, Princy" userId="S::pmj2001@hw.ac.uk::eb4f4fc4-4d8f-48c0-90e7-063c2d2769bb" providerId="AD" clId="Web-{25813E28-B736-4B3F-B8D5-55394B22523D}" dt="2023-11-22T18:37:37.406" v="14"/>
      <pc:docMkLst>
        <pc:docMk/>
      </pc:docMkLst>
      <pc:sldChg chg="delSp modSp add replId">
        <pc:chgData name="JACOB, Princy" userId="S::pmj2001@hw.ac.uk::eb4f4fc4-4d8f-48c0-90e7-063c2d2769bb" providerId="AD" clId="Web-{25813E28-B736-4B3F-B8D5-55394B22523D}" dt="2023-11-22T18:37:37.406" v="14"/>
        <pc:sldMkLst>
          <pc:docMk/>
          <pc:sldMk cId="848472339" sldId="294"/>
        </pc:sldMkLst>
        <pc:spChg chg="mod">
          <ac:chgData name="JACOB, Princy" userId="S::pmj2001@hw.ac.uk::eb4f4fc4-4d8f-48c0-90e7-063c2d2769bb" providerId="AD" clId="Web-{25813E28-B736-4B3F-B8D5-55394B22523D}" dt="2023-11-22T18:36:33.621" v="8" actId="20577"/>
          <ac:spMkLst>
            <pc:docMk/>
            <pc:sldMk cId="848472339" sldId="294"/>
            <ac:spMk id="21" creationId="{70CB909D-D00A-C661-7867-5300222D8E35}"/>
          </ac:spMkLst>
        </pc:spChg>
        <pc:spChg chg="mod">
          <ac:chgData name="JACOB, Princy" userId="S::pmj2001@hw.ac.uk::eb4f4fc4-4d8f-48c0-90e7-063c2d2769bb" providerId="AD" clId="Web-{25813E28-B736-4B3F-B8D5-55394B22523D}" dt="2023-11-22T18:37:37.406" v="14"/>
          <ac:spMkLst>
            <pc:docMk/>
            <pc:sldMk cId="848472339" sldId="294"/>
            <ac:spMk id="27" creationId="{4B9B4F9C-1275-C810-451E-0B584FA3579B}"/>
          </ac:spMkLst>
        </pc:spChg>
        <pc:picChg chg="del">
          <ac:chgData name="JACOB, Princy" userId="S::pmj2001@hw.ac.uk::eb4f4fc4-4d8f-48c0-90e7-063c2d2769bb" providerId="AD" clId="Web-{25813E28-B736-4B3F-B8D5-55394B22523D}" dt="2023-11-22T18:36:16.542" v="5"/>
          <ac:picMkLst>
            <pc:docMk/>
            <pc:sldMk cId="848472339" sldId="294"/>
            <ac:picMk id="20" creationId="{DAE0397B-3368-DB6E-B7A2-CC3ECE4B6D3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ED894C-21FE-E045-ACB8-7BD1809D058E}" type="datetimeFigureOut">
              <a:rPr lang="en-US" smtClean="0"/>
              <a:pPr/>
              <a:t>11/27/2023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D19F6F-A3E2-7246-902F-A38625DAE6C7}" type="slidenum">
              <a:rPr lang="en-US" smtClean="0"/>
              <a:pPr/>
              <a:t>‹#›</a:t>
            </a:fld>
            <a:endParaRPr lang="en-US"/>
          </a:p>
        </p:txBody>
      </p:sp>
    </p:spTree>
    <p:extLst>
      <p:ext uri="{BB962C8B-B14F-4D97-AF65-F5344CB8AC3E}">
        <p14:creationId xmlns:p14="http://schemas.microsoft.com/office/powerpoint/2010/main" val="38769465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5C357-831F-134C-AC92-D0CCF41A6392}" type="datetimeFigureOut">
              <a:rPr lang="en-US" smtClean="0"/>
              <a:pPr/>
              <a:t>11/27/2023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BC1D02-0D6B-B248-919B-5D8161B863D9}" type="slidenum">
              <a:rPr lang="en-US" smtClean="0"/>
              <a:pPr/>
              <a:t>‹#›</a:t>
            </a:fld>
            <a:endParaRPr lang="en-US"/>
          </a:p>
        </p:txBody>
      </p:sp>
    </p:spTree>
    <p:extLst>
      <p:ext uri="{BB962C8B-B14F-4D97-AF65-F5344CB8AC3E}">
        <p14:creationId xmlns:p14="http://schemas.microsoft.com/office/powerpoint/2010/main" val="12485864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effectLst/>
                <a:latin typeface="Söhne"/>
              </a:rPr>
              <a:t>Objective:</a:t>
            </a:r>
            <a:endParaRPr lang="en-US" b="0" i="0">
              <a:effectLst/>
              <a:latin typeface="Söhne"/>
            </a:endParaRPr>
          </a:p>
          <a:p>
            <a:pPr algn="l"/>
            <a:r>
              <a:rPr lang="en-US" b="0" i="0">
                <a:effectLst/>
                <a:latin typeface="Söhne"/>
              </a:rPr>
              <a:t>Develop an advanced and user-friendly plant monitoring system that prioritizes industrial safety, streamlines maintenance procedures, and enhances energy efficiency, ensuring a seamless interface for both technical and non-technical personnel. This innovative solution aims to mitigate risks, minimize downtime, and optimize industrial processes for sustainable and secure operations.</a:t>
            </a:r>
          </a:p>
          <a:p>
            <a:endParaRPr lang="en-IN"/>
          </a:p>
        </p:txBody>
      </p:sp>
      <p:sp>
        <p:nvSpPr>
          <p:cNvPr id="4" name="Slide Number Placeholder 3"/>
          <p:cNvSpPr>
            <a:spLocks noGrp="1"/>
          </p:cNvSpPr>
          <p:nvPr>
            <p:ph type="sldNum" sz="quarter" idx="5"/>
          </p:nvPr>
        </p:nvSpPr>
        <p:spPr/>
        <p:txBody>
          <a:bodyPr/>
          <a:lstStyle/>
          <a:p>
            <a:fld id="{9DBC1D02-0D6B-B248-919B-5D8161B863D9}" type="slidenum">
              <a:rPr lang="en-US" smtClean="0"/>
              <a:pPr/>
              <a:t>2</a:t>
            </a:fld>
            <a:endParaRPr lang="en-US"/>
          </a:p>
        </p:txBody>
      </p:sp>
    </p:spTree>
    <p:extLst>
      <p:ext uri="{BB962C8B-B14F-4D97-AF65-F5344CB8AC3E}">
        <p14:creationId xmlns:p14="http://schemas.microsoft.com/office/powerpoint/2010/main" val="368716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DBC1D02-0D6B-B248-919B-5D8161B863D9}" type="slidenum">
              <a:rPr lang="en-US" smtClean="0"/>
              <a:pPr/>
              <a:t>3</a:t>
            </a:fld>
            <a:endParaRPr lang="en-US"/>
          </a:p>
        </p:txBody>
      </p:sp>
    </p:spTree>
    <p:extLst>
      <p:ext uri="{BB962C8B-B14F-4D97-AF65-F5344CB8AC3E}">
        <p14:creationId xmlns:p14="http://schemas.microsoft.com/office/powerpoint/2010/main" val="6700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DBC1D02-0D6B-B248-919B-5D8161B863D9}" type="slidenum">
              <a:rPr lang="en-US" smtClean="0"/>
              <a:pPr/>
              <a:t>4</a:t>
            </a:fld>
            <a:endParaRPr lang="en-US"/>
          </a:p>
        </p:txBody>
      </p:sp>
    </p:spTree>
    <p:extLst>
      <p:ext uri="{BB962C8B-B14F-4D97-AF65-F5344CB8AC3E}">
        <p14:creationId xmlns:p14="http://schemas.microsoft.com/office/powerpoint/2010/main" val="2917181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BC1D02-0D6B-B248-919B-5D8161B863D9}" type="slidenum">
              <a:rPr lang="en-US" smtClean="0"/>
              <a:pPr/>
              <a:t>6</a:t>
            </a:fld>
            <a:endParaRPr lang="en-US"/>
          </a:p>
        </p:txBody>
      </p:sp>
    </p:spTree>
    <p:extLst>
      <p:ext uri="{BB962C8B-B14F-4D97-AF65-F5344CB8AC3E}">
        <p14:creationId xmlns:p14="http://schemas.microsoft.com/office/powerpoint/2010/main" val="4016208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0" y="5708313"/>
            <a:ext cx="12188825" cy="1149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4619688"/>
            <a:ext cx="12188825" cy="1088625"/>
          </a:xfrm>
          <a:prstGeom prst="rect">
            <a:avLst/>
          </a:prstGeom>
          <a:solidFill>
            <a:srgbClr val="3DCD58">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5582705"/>
            <a:ext cx="12188825" cy="125608"/>
          </a:xfrm>
          <a:prstGeom prst="rect">
            <a:avLst/>
          </a:prstGeom>
          <a:solidFill>
            <a:srgbClr val="3DCD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a:stretch>
            <a:fillRect/>
          </a:stretch>
        </p:blipFill>
        <p:spPr>
          <a:xfrm>
            <a:off x="9004562" y="6017731"/>
            <a:ext cx="2588778" cy="537669"/>
          </a:xfrm>
          <a:prstGeom prst="rect">
            <a:avLst/>
          </a:prstGeom>
        </p:spPr>
      </p:pic>
      <p:sp>
        <p:nvSpPr>
          <p:cNvPr id="3" name="Text Placeholder 2"/>
          <p:cNvSpPr>
            <a:spLocks noGrp="1"/>
          </p:cNvSpPr>
          <p:nvPr>
            <p:ph type="body" sz="quarter" idx="10" hasCustomPrompt="1"/>
          </p:nvPr>
        </p:nvSpPr>
        <p:spPr>
          <a:xfrm>
            <a:off x="609600" y="2749482"/>
            <a:ext cx="8394700" cy="949058"/>
          </a:xfrm>
        </p:spPr>
        <p:txBody>
          <a:bodyPr anchor="ctr" anchorCtr="0"/>
          <a:lstStyle>
            <a:lvl1pPr marL="0" indent="0">
              <a:lnSpc>
                <a:spcPct val="110000"/>
              </a:lnSpc>
              <a:spcBef>
                <a:spcPts val="0"/>
              </a:spcBef>
              <a:buNone/>
              <a:defRPr sz="1600"/>
            </a:lvl1pPr>
          </a:lstStyle>
          <a:p>
            <a:r>
              <a:rPr lang="en-US" sz="4400">
                <a:solidFill>
                  <a:srgbClr val="FFFFFF"/>
                </a:solidFill>
                <a:latin typeface="Arial Rounded MT Std Light"/>
                <a:cs typeface="Arial Rounded MT Std Light"/>
              </a:rPr>
              <a:t>Presentation Title</a:t>
            </a:r>
          </a:p>
        </p:txBody>
      </p:sp>
      <p:sp>
        <p:nvSpPr>
          <p:cNvPr id="6" name="Text Placeholder 5"/>
          <p:cNvSpPr>
            <a:spLocks noGrp="1"/>
          </p:cNvSpPr>
          <p:nvPr>
            <p:ph type="body" sz="quarter" idx="11" hasCustomPrompt="1"/>
          </p:nvPr>
        </p:nvSpPr>
        <p:spPr>
          <a:xfrm>
            <a:off x="609600" y="3698875"/>
            <a:ext cx="6480175" cy="501650"/>
          </a:xfrm>
        </p:spPr>
        <p:txBody>
          <a:bodyPr/>
          <a:lstStyle>
            <a:lvl1pPr marL="0" indent="0">
              <a:buNone/>
              <a:defRPr sz="1600"/>
            </a:lvl1pPr>
          </a:lstStyle>
          <a:p>
            <a:r>
              <a:rPr lang="en-US" sz="2200">
                <a:solidFill>
                  <a:srgbClr val="FFFFFF"/>
                </a:solidFill>
                <a:latin typeface="Arial Rounded MT Std Light"/>
                <a:cs typeface="Arial Rounded MT Std Light"/>
              </a:rPr>
              <a:t>Presentation Title Subhead</a:t>
            </a:r>
          </a:p>
        </p:txBody>
      </p:sp>
      <p:sp>
        <p:nvSpPr>
          <p:cNvPr id="14" name="Text Placeholder 13"/>
          <p:cNvSpPr>
            <a:spLocks noGrp="1"/>
          </p:cNvSpPr>
          <p:nvPr>
            <p:ph type="body" sz="quarter" idx="12" hasCustomPrompt="1"/>
          </p:nvPr>
        </p:nvSpPr>
        <p:spPr>
          <a:xfrm>
            <a:off x="609600" y="4855825"/>
            <a:ext cx="8140700" cy="559396"/>
          </a:xfrm>
        </p:spPr>
        <p:txBody>
          <a:bodyPr>
            <a:normAutofit/>
          </a:bodyPr>
          <a:lstStyle>
            <a:lvl1pPr marL="0" indent="0">
              <a:buNone/>
              <a:defRPr sz="1600"/>
            </a:lvl1pPr>
          </a:lstStyle>
          <a:p>
            <a:r>
              <a:rPr lang="en-US" sz="1800">
                <a:solidFill>
                  <a:srgbClr val="FFFFFF"/>
                </a:solidFill>
                <a:latin typeface="Arial Rounded MT Std Light"/>
                <a:cs typeface="Arial Rounded MT Std Light"/>
              </a:rPr>
              <a:t>Section Divider</a:t>
            </a:r>
          </a:p>
        </p:txBody>
      </p:sp>
      <p:pic>
        <p:nvPicPr>
          <p:cNvPr id="2" name="Picture 2" descr="Logo header">
            <a:extLst>
              <a:ext uri="{FF2B5EF4-FFF2-40B4-BE49-F238E27FC236}">
                <a16:creationId xmlns:a16="http://schemas.microsoft.com/office/drawing/2014/main" id="{C65FCEE0-24E2-B744-2527-1AA7693D78D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6541" y="6068843"/>
            <a:ext cx="1467224" cy="42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20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3" y="1600201"/>
            <a:ext cx="5370044" cy="4525963"/>
          </a:xfrm>
        </p:spPr>
        <p:txBody>
          <a:bodyPr/>
          <a:lstStyle>
            <a:lvl1pPr>
              <a:defRPr sz="14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8233" y="1600201"/>
            <a:ext cx="5441151" cy="4525963"/>
          </a:xfrm>
        </p:spPr>
        <p:txBody>
          <a:bodyPr/>
          <a:lstStyle>
            <a:lvl1pPr>
              <a:defRPr sz="14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stretch>
            <a:fillRect/>
          </a:stretch>
        </p:blipFill>
        <p:spPr>
          <a:xfrm>
            <a:off x="9004562" y="6143344"/>
            <a:ext cx="2588778" cy="537669"/>
          </a:xfrm>
          <a:prstGeom prst="rect">
            <a:avLst/>
          </a:prstGeom>
        </p:spPr>
      </p:pic>
      <p:pic>
        <p:nvPicPr>
          <p:cNvPr id="5" name="Picture 4" descr="Logo header">
            <a:extLst>
              <a:ext uri="{FF2B5EF4-FFF2-40B4-BE49-F238E27FC236}">
                <a16:creationId xmlns:a16="http://schemas.microsoft.com/office/drawing/2014/main" id="{95FD6B4C-BE26-32E8-206C-39A44DDECC2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0722E94-E68E-EDD2-0C0B-B4379270DE84}"/>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953367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normAutofit/>
          </a:bodyPr>
          <a:lstStyle>
            <a:lvl1pPr marL="0" indent="0">
              <a:buNone/>
              <a:defRPr sz="1600" b="0">
                <a:solidFill>
                  <a:srgbClr val="42B4E6"/>
                </a:solidFill>
                <a:latin typeface="Arial Rounded MT Std Light"/>
                <a:cs typeface="Arial Rounded MT Std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14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normAutofit/>
          </a:bodyPr>
          <a:lstStyle>
            <a:lvl1pPr marL="0" indent="0">
              <a:buNone/>
              <a:defRPr sz="1600" b="0">
                <a:solidFill>
                  <a:srgbClr val="42B4E6"/>
                </a:solidFill>
                <a:latin typeface="Arial Rounded MT Std Light"/>
                <a:cs typeface="Arial Rounded MT Std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14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stretch>
            <a:fillRect/>
          </a:stretch>
        </p:blipFill>
        <p:spPr>
          <a:xfrm>
            <a:off x="9004562" y="6143344"/>
            <a:ext cx="2588778" cy="537669"/>
          </a:xfrm>
          <a:prstGeom prst="rect">
            <a:avLst/>
          </a:prstGeom>
        </p:spPr>
      </p:pic>
      <p:pic>
        <p:nvPicPr>
          <p:cNvPr id="7" name="Picture 6" descr="Logo header">
            <a:extLst>
              <a:ext uri="{FF2B5EF4-FFF2-40B4-BE49-F238E27FC236}">
                <a16:creationId xmlns:a16="http://schemas.microsoft.com/office/drawing/2014/main" id="{0E9C0022-15BE-36A6-DF54-ADAC09C2F65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CA9A671F-54CC-CF5C-8306-B970C782D411}"/>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05272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9004562" y="6143344"/>
            <a:ext cx="2588778" cy="537669"/>
          </a:xfrm>
          <a:prstGeom prst="rect">
            <a:avLst/>
          </a:prstGeom>
        </p:spPr>
      </p:pic>
      <p:pic>
        <p:nvPicPr>
          <p:cNvPr id="2" name="Picture 1" descr="Logo header">
            <a:extLst>
              <a:ext uri="{FF2B5EF4-FFF2-40B4-BE49-F238E27FC236}">
                <a16:creationId xmlns:a16="http://schemas.microsoft.com/office/drawing/2014/main" id="{7FC721A7-19FE-04DE-6A1A-6E72DADD9EB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1FD934E3-345B-2A62-EF4D-66B9C0384A07}"/>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2654870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1400"/>
            </a:lvl1pPr>
            <a:lvl2pPr>
              <a:defRPr sz="12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9004562" y="6143344"/>
            <a:ext cx="2588778" cy="537669"/>
          </a:xfrm>
          <a:prstGeom prst="rect">
            <a:avLst/>
          </a:prstGeom>
        </p:spPr>
      </p:pic>
      <p:pic>
        <p:nvPicPr>
          <p:cNvPr id="5" name="Picture 4" descr="Logo header">
            <a:extLst>
              <a:ext uri="{FF2B5EF4-FFF2-40B4-BE49-F238E27FC236}">
                <a16:creationId xmlns:a16="http://schemas.microsoft.com/office/drawing/2014/main" id="{0A5C4B96-1070-890F-3671-5929E6ADF8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D9C678E-81E6-EC68-C933-69BF9D18F223}"/>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4156930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normAutofit/>
          </a:bodyPr>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solidFill>
                  <a:srgbClr val="62646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9004562" y="6143344"/>
            <a:ext cx="2588778" cy="537669"/>
          </a:xfrm>
          <a:prstGeom prst="rect">
            <a:avLst/>
          </a:prstGeom>
        </p:spPr>
      </p:pic>
      <p:pic>
        <p:nvPicPr>
          <p:cNvPr id="5" name="Picture 4" descr="Logo header">
            <a:extLst>
              <a:ext uri="{FF2B5EF4-FFF2-40B4-BE49-F238E27FC236}">
                <a16:creationId xmlns:a16="http://schemas.microsoft.com/office/drawing/2014/main" id="{9ADF63EF-9B11-24A1-4A12-7AA79E4735E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129D488-31BE-EB98-B077-50DCBD24F8AC}"/>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027016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a:off x="9004562" y="6143344"/>
            <a:ext cx="2588778" cy="537669"/>
          </a:xfrm>
          <a:prstGeom prst="rect">
            <a:avLst/>
          </a:prstGeom>
        </p:spPr>
      </p:pic>
      <p:pic>
        <p:nvPicPr>
          <p:cNvPr id="4" name="Picture 3" descr="Logo header">
            <a:extLst>
              <a:ext uri="{FF2B5EF4-FFF2-40B4-BE49-F238E27FC236}">
                <a16:creationId xmlns:a16="http://schemas.microsoft.com/office/drawing/2014/main" id="{D4276930-CF9E-BD51-67FA-26CB90DB63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5" name="Slide Number Placeholder 5">
            <a:extLst>
              <a:ext uri="{FF2B5EF4-FFF2-40B4-BE49-F238E27FC236}">
                <a16:creationId xmlns:a16="http://schemas.microsoft.com/office/drawing/2014/main" id="{0933D483-E9F9-333A-3319-1113EC1C0E87}"/>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2977141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41908" y="274639"/>
            <a:ext cx="1169109"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65505" y="274639"/>
            <a:ext cx="922818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a:off x="9004562" y="6143344"/>
            <a:ext cx="2588778" cy="537669"/>
          </a:xfrm>
          <a:prstGeom prst="rect">
            <a:avLst/>
          </a:prstGeom>
        </p:spPr>
      </p:pic>
      <p:pic>
        <p:nvPicPr>
          <p:cNvPr id="4" name="Picture 3" descr="Logo header">
            <a:extLst>
              <a:ext uri="{FF2B5EF4-FFF2-40B4-BE49-F238E27FC236}">
                <a16:creationId xmlns:a16="http://schemas.microsoft.com/office/drawing/2014/main" id="{90D8AF9B-1CA8-6BD1-87E6-A11BC620C67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5" name="Slide Number Placeholder 5">
            <a:extLst>
              <a:ext uri="{FF2B5EF4-FFF2-40B4-BE49-F238E27FC236}">
                <a16:creationId xmlns:a16="http://schemas.microsoft.com/office/drawing/2014/main" id="{2EA9BA57-F14D-7E59-E60B-DEFB115DD393}"/>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32825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640923"/>
            <a:ext cx="10360501" cy="1470025"/>
          </a:xfrm>
        </p:spPr>
        <p:txBody>
          <a:bodyPr>
            <a:normAutofit/>
          </a:bodyPr>
          <a:lstStyle>
            <a:lvl1pPr algn="ctr">
              <a:defRPr sz="4400">
                <a:solidFill>
                  <a:srgbClr val="FFFFFF"/>
                </a:solidFill>
                <a:latin typeface="Arial Rounded MT Std"/>
                <a:cs typeface="Arial Rounded MT Std"/>
              </a:defRPr>
            </a:lvl1pPr>
          </a:lstStyle>
          <a:p>
            <a:r>
              <a:rPr lang="en-US"/>
              <a:t>Click to edit Master title style</a:t>
            </a:r>
          </a:p>
        </p:txBody>
      </p:sp>
      <p:sp>
        <p:nvSpPr>
          <p:cNvPr id="3" name="Subtitle 2"/>
          <p:cNvSpPr>
            <a:spLocks noGrp="1"/>
          </p:cNvSpPr>
          <p:nvPr>
            <p:ph type="subTitle" idx="1"/>
          </p:nvPr>
        </p:nvSpPr>
        <p:spPr>
          <a:xfrm>
            <a:off x="1828324" y="3110947"/>
            <a:ext cx="8532178" cy="2088365"/>
          </a:xfrm>
        </p:spPr>
        <p:txBody>
          <a:bodyPr>
            <a:normAutofit/>
          </a:bodyPr>
          <a:lstStyle>
            <a:lvl1pPr marL="0" indent="0" algn="ctr">
              <a:buNone/>
              <a:defRPr sz="1800">
                <a:solidFill>
                  <a:srgbClr val="FFFFFF"/>
                </a:solidFill>
                <a:latin typeface="Arial Rounded MT Std Light"/>
                <a:cs typeface="Arial Rounded MT Std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10014968" y="0"/>
            <a:ext cx="2173857" cy="365125"/>
          </a:xfrm>
        </p:spPr>
        <p:txBody>
          <a:bodyPr/>
          <a:lstStyle>
            <a:lvl1pPr algn="r">
              <a:defRPr>
                <a:solidFill>
                  <a:schemeClr val="bg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pic>
        <p:nvPicPr>
          <p:cNvPr id="10" name="Picture 9"/>
          <p:cNvPicPr>
            <a:picLocks noChangeAspect="1"/>
          </p:cNvPicPr>
          <p:nvPr userDrawn="1"/>
        </p:nvPicPr>
        <p:blipFill>
          <a:blip r:embed="rId3">
            <a:lum bright="100000" contrast="-100000"/>
          </a:blip>
          <a:stretch>
            <a:fillRect/>
          </a:stretch>
        </p:blipFill>
        <p:spPr>
          <a:xfrm>
            <a:off x="8999968" y="6140482"/>
            <a:ext cx="2588778" cy="537669"/>
          </a:xfrm>
          <a:prstGeom prst="rect">
            <a:avLst/>
          </a:prstGeom>
        </p:spPr>
      </p:pic>
      <p:pic>
        <p:nvPicPr>
          <p:cNvPr id="4" name="Picture 2" descr="Logo header">
            <a:extLst>
              <a:ext uri="{FF2B5EF4-FFF2-40B4-BE49-F238E27FC236}">
                <a16:creationId xmlns:a16="http://schemas.microsoft.com/office/drawing/2014/main" id="{52B57F2E-D0EA-5473-96BB-C28B5619F267}"/>
              </a:ext>
            </a:extLst>
          </p:cNvPr>
          <p:cNvPicPr>
            <a:picLocks noChangeAspect="1" noChangeArrowheads="1"/>
          </p:cNvPicPr>
          <p:nvPr userDrawn="1"/>
        </p:nvPicPr>
        <p:blipFill>
          <a:blip r:embed="rId4">
            <a:biLevel thresh="25000"/>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60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3DCD5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640923"/>
            <a:ext cx="10360501" cy="1470025"/>
          </a:xfrm>
        </p:spPr>
        <p:txBody>
          <a:bodyPr>
            <a:normAutofit/>
          </a:bodyPr>
          <a:lstStyle>
            <a:lvl1pPr algn="ctr">
              <a:defRPr sz="4400">
                <a:solidFill>
                  <a:srgbClr val="FFFFFF"/>
                </a:solidFill>
                <a:latin typeface="Arial Rounded MT Std"/>
                <a:cs typeface="Arial Rounded MT Std"/>
              </a:defRPr>
            </a:lvl1pPr>
          </a:lstStyle>
          <a:p>
            <a:r>
              <a:rPr lang="en-US"/>
              <a:t>Click to edit Master title style</a:t>
            </a:r>
          </a:p>
        </p:txBody>
      </p:sp>
      <p:sp>
        <p:nvSpPr>
          <p:cNvPr id="3" name="Subtitle 2"/>
          <p:cNvSpPr>
            <a:spLocks noGrp="1"/>
          </p:cNvSpPr>
          <p:nvPr>
            <p:ph type="subTitle" idx="1"/>
          </p:nvPr>
        </p:nvSpPr>
        <p:spPr>
          <a:xfrm>
            <a:off x="1828324" y="3110947"/>
            <a:ext cx="8532178" cy="2088365"/>
          </a:xfrm>
        </p:spPr>
        <p:txBody>
          <a:bodyPr>
            <a:normAutofit/>
          </a:bodyPr>
          <a:lstStyle>
            <a:lvl1pPr marL="0" indent="0" algn="ctr">
              <a:buNone/>
              <a:defRPr sz="1800">
                <a:solidFill>
                  <a:srgbClr val="FFFFFF"/>
                </a:solidFill>
                <a:latin typeface="Arial Rounded MT Std Light"/>
                <a:cs typeface="Arial Rounded MT Std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Picture 9"/>
          <p:cNvPicPr>
            <a:picLocks noChangeAspect="1"/>
          </p:cNvPicPr>
          <p:nvPr userDrawn="1"/>
        </p:nvPicPr>
        <p:blipFill>
          <a:blip r:embed="rId2">
            <a:lum bright="100000" contrast="-100000"/>
          </a:blip>
          <a:stretch>
            <a:fillRect/>
          </a:stretch>
        </p:blipFill>
        <p:spPr>
          <a:xfrm>
            <a:off x="8999968" y="6140482"/>
            <a:ext cx="2588778" cy="537669"/>
          </a:xfrm>
          <a:prstGeom prst="rect">
            <a:avLst/>
          </a:prstGeom>
        </p:spPr>
      </p:pic>
      <p:pic>
        <p:nvPicPr>
          <p:cNvPr id="5" name="Picture 2" descr="Logo header">
            <a:extLst>
              <a:ext uri="{FF2B5EF4-FFF2-40B4-BE49-F238E27FC236}">
                <a16:creationId xmlns:a16="http://schemas.microsoft.com/office/drawing/2014/main" id="{83CB080D-0A57-E7CF-1AED-42CE54B0B911}"/>
              </a:ext>
            </a:extLst>
          </p:cNvPr>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a:extLst>
              <a:ext uri="{FF2B5EF4-FFF2-40B4-BE49-F238E27FC236}">
                <a16:creationId xmlns:a16="http://schemas.microsoft.com/office/drawing/2014/main" id="{13C31FAA-00D2-FA09-E09F-56BA1C40F1B3}"/>
              </a:ext>
            </a:extLst>
          </p:cNvPr>
          <p:cNvSpPr>
            <a:spLocks noGrp="1"/>
          </p:cNvSpPr>
          <p:nvPr>
            <p:ph type="sldNum" sz="quarter" idx="12"/>
          </p:nvPr>
        </p:nvSpPr>
        <p:spPr>
          <a:xfrm>
            <a:off x="10014968" y="0"/>
            <a:ext cx="2173857" cy="365125"/>
          </a:xfrm>
        </p:spPr>
        <p:txBody>
          <a:bodyPr/>
          <a:lstStyle>
            <a:lvl1pPr algn="r">
              <a:defRPr>
                <a:solidFill>
                  <a:schemeClr val="bg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168074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2050621"/>
            <a:ext cx="12188825" cy="4807380"/>
          </a:xfrm>
          <a:prstGeom prst="rect">
            <a:avLst/>
          </a:prstGeom>
          <a:solidFill>
            <a:srgbClr val="3DCD58">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2560226"/>
            <a:ext cx="12188825" cy="4297774"/>
          </a:xfrm>
          <a:prstGeom prst="rect">
            <a:avLst/>
          </a:prstGeom>
          <a:solidFill>
            <a:srgbClr val="3DCD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lum bright="100000" contrast="-100000"/>
          </a:blip>
          <a:stretch>
            <a:fillRect/>
          </a:stretch>
        </p:blipFill>
        <p:spPr>
          <a:xfrm>
            <a:off x="8999968" y="6140482"/>
            <a:ext cx="2588778" cy="537669"/>
          </a:xfrm>
          <a:prstGeom prst="rect">
            <a:avLst/>
          </a:prstGeom>
        </p:spPr>
      </p:pic>
      <p:sp>
        <p:nvSpPr>
          <p:cNvPr id="8" name="Text Placeholder 5"/>
          <p:cNvSpPr>
            <a:spLocks noGrp="1"/>
          </p:cNvSpPr>
          <p:nvPr>
            <p:ph type="body" sz="quarter" idx="11" hasCustomPrompt="1"/>
          </p:nvPr>
        </p:nvSpPr>
        <p:spPr>
          <a:xfrm>
            <a:off x="609600" y="2944876"/>
            <a:ext cx="11099487" cy="2847177"/>
          </a:xfrm>
        </p:spPr>
        <p:txBody>
          <a:bodyPr/>
          <a:lstStyle>
            <a:lvl1pPr marL="0" indent="0">
              <a:buNone/>
              <a:defRPr sz="1600"/>
            </a:lvl1pPr>
          </a:lstStyle>
          <a:p>
            <a:r>
              <a:rPr lang="en-US" sz="2200">
                <a:solidFill>
                  <a:srgbClr val="FFFFFF"/>
                </a:solidFill>
                <a:latin typeface="Arial Rounded MT Std Light"/>
                <a:cs typeface="Arial Rounded MT Std Light"/>
              </a:rPr>
              <a:t>Presentation Title Subhead</a:t>
            </a:r>
          </a:p>
        </p:txBody>
      </p:sp>
      <p:sp>
        <p:nvSpPr>
          <p:cNvPr id="11" name="Text Placeholder 13"/>
          <p:cNvSpPr>
            <a:spLocks noGrp="1"/>
          </p:cNvSpPr>
          <p:nvPr>
            <p:ph type="body" sz="quarter" idx="13" hasCustomPrompt="1"/>
          </p:nvPr>
        </p:nvSpPr>
        <p:spPr>
          <a:xfrm>
            <a:off x="609600" y="2139274"/>
            <a:ext cx="7931360" cy="559396"/>
          </a:xfrm>
        </p:spPr>
        <p:txBody>
          <a:bodyPr>
            <a:normAutofit/>
          </a:bodyPr>
          <a:lstStyle>
            <a:lvl1pPr marL="0" indent="0">
              <a:buNone/>
              <a:defRPr sz="1600"/>
            </a:lvl1pPr>
          </a:lstStyle>
          <a:p>
            <a:r>
              <a:rPr lang="en-US" sz="1800">
                <a:solidFill>
                  <a:srgbClr val="FFFFFF"/>
                </a:solidFill>
                <a:latin typeface="Arial Rounded MT Std Light"/>
                <a:cs typeface="Arial Rounded MT Std Light"/>
              </a:rPr>
              <a:t>Section Divider</a:t>
            </a:r>
          </a:p>
        </p:txBody>
      </p:sp>
      <p:pic>
        <p:nvPicPr>
          <p:cNvPr id="2" name="Picture 2" descr="Logo header">
            <a:extLst>
              <a:ext uri="{FF2B5EF4-FFF2-40B4-BE49-F238E27FC236}">
                <a16:creationId xmlns:a16="http://schemas.microsoft.com/office/drawing/2014/main" id="{39445112-46D3-AD3B-A51D-8BB42BB18425}"/>
              </a:ext>
            </a:extLst>
          </p:cNvPr>
          <p:cNvPicPr>
            <a:picLocks noChangeAspect="1" noChangeArrowheads="1"/>
          </p:cNvPicPr>
          <p:nvPr userDrawn="1"/>
        </p:nvPicPr>
        <p:blipFill>
          <a:blip r:embed="rId4">
            <a:biLevel thresh="25000"/>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E5676F0D-E478-EE62-A646-051DA51BC9AB}"/>
              </a:ext>
            </a:extLst>
          </p:cNvPr>
          <p:cNvSpPr>
            <a:spLocks noGrp="1"/>
          </p:cNvSpPr>
          <p:nvPr>
            <p:ph type="sldNum" sz="quarter" idx="12"/>
          </p:nvPr>
        </p:nvSpPr>
        <p:spPr>
          <a:xfrm>
            <a:off x="10014968" y="0"/>
            <a:ext cx="2173857" cy="365125"/>
          </a:xfrm>
        </p:spPr>
        <p:txBody>
          <a:bodyPr/>
          <a:lstStyle>
            <a:lvl1pPr algn="r">
              <a:defRPr>
                <a:solidFill>
                  <a:schemeClr val="bg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1615495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2434292"/>
            <a:ext cx="12188825" cy="1365296"/>
          </a:xfrm>
          <a:prstGeom prst="rect">
            <a:avLst/>
          </a:prstGeom>
          <a:solidFill>
            <a:srgbClr val="3DCD58">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3373606"/>
            <a:ext cx="12188825" cy="425981"/>
          </a:xfrm>
          <a:prstGeom prst="rect">
            <a:avLst/>
          </a:prstGeom>
          <a:solidFill>
            <a:srgbClr val="3DCD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lum bright="100000" contrast="-100000"/>
          </a:blip>
          <a:stretch>
            <a:fillRect/>
          </a:stretch>
        </p:blipFill>
        <p:spPr>
          <a:xfrm>
            <a:off x="8999968" y="6140482"/>
            <a:ext cx="2588778" cy="537669"/>
          </a:xfrm>
          <a:prstGeom prst="rect">
            <a:avLst/>
          </a:prstGeom>
        </p:spPr>
      </p:pic>
      <p:sp>
        <p:nvSpPr>
          <p:cNvPr id="8" name="Text Placeholder 5"/>
          <p:cNvSpPr>
            <a:spLocks noGrp="1"/>
          </p:cNvSpPr>
          <p:nvPr>
            <p:ph type="body" sz="quarter" idx="11" hasCustomPrompt="1"/>
          </p:nvPr>
        </p:nvSpPr>
        <p:spPr>
          <a:xfrm>
            <a:off x="609442" y="2680032"/>
            <a:ext cx="6480333" cy="501650"/>
          </a:xfrm>
        </p:spPr>
        <p:txBody>
          <a:bodyPr/>
          <a:lstStyle>
            <a:lvl1pPr marL="0" indent="0">
              <a:buNone/>
              <a:defRPr sz="1600"/>
            </a:lvl1pPr>
          </a:lstStyle>
          <a:p>
            <a:r>
              <a:rPr lang="en-US" sz="2200">
                <a:solidFill>
                  <a:srgbClr val="FFFFFF"/>
                </a:solidFill>
                <a:latin typeface="Arial Rounded MT Std Light"/>
                <a:cs typeface="Arial Rounded MT Std Light"/>
              </a:rPr>
              <a:t>Presentation Title Subhead</a:t>
            </a:r>
          </a:p>
        </p:txBody>
      </p:sp>
      <p:sp>
        <p:nvSpPr>
          <p:cNvPr id="11" name="Text Placeholder 13"/>
          <p:cNvSpPr>
            <a:spLocks noGrp="1"/>
          </p:cNvSpPr>
          <p:nvPr>
            <p:ph type="body" sz="quarter" idx="13" hasCustomPrompt="1"/>
          </p:nvPr>
        </p:nvSpPr>
        <p:spPr>
          <a:xfrm>
            <a:off x="609442" y="3359650"/>
            <a:ext cx="8140700" cy="439938"/>
          </a:xfrm>
        </p:spPr>
        <p:txBody>
          <a:bodyPr>
            <a:normAutofit/>
          </a:bodyPr>
          <a:lstStyle>
            <a:lvl1pPr marL="0" indent="0">
              <a:buNone/>
              <a:defRPr sz="1600"/>
            </a:lvl1pPr>
          </a:lstStyle>
          <a:p>
            <a:r>
              <a:rPr lang="en-US" sz="1800">
                <a:solidFill>
                  <a:srgbClr val="FFFFFF"/>
                </a:solidFill>
                <a:latin typeface="Arial Rounded MT Std Light"/>
                <a:cs typeface="Arial Rounded MT Std Light"/>
              </a:rPr>
              <a:t>Section Divider</a:t>
            </a:r>
          </a:p>
        </p:txBody>
      </p:sp>
      <p:pic>
        <p:nvPicPr>
          <p:cNvPr id="2" name="Picture 2" descr="Logo header">
            <a:extLst>
              <a:ext uri="{FF2B5EF4-FFF2-40B4-BE49-F238E27FC236}">
                <a16:creationId xmlns:a16="http://schemas.microsoft.com/office/drawing/2014/main" id="{D852567D-E6F7-626C-6C8B-D086C753C855}"/>
              </a:ext>
            </a:extLst>
          </p:cNvPr>
          <p:cNvPicPr>
            <a:picLocks noChangeAspect="1" noChangeArrowheads="1"/>
          </p:cNvPicPr>
          <p:nvPr userDrawn="1"/>
        </p:nvPicPr>
        <p:blipFill>
          <a:blip r:embed="rId4">
            <a:biLevel thresh="25000"/>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6D5A37D7-96E2-6A83-FC67-A8528018D429}"/>
              </a:ext>
            </a:extLst>
          </p:cNvPr>
          <p:cNvSpPr>
            <a:spLocks noGrp="1"/>
          </p:cNvSpPr>
          <p:nvPr>
            <p:ph type="sldNum" sz="quarter" idx="12"/>
          </p:nvPr>
        </p:nvSpPr>
        <p:spPr>
          <a:xfrm>
            <a:off x="10014968" y="0"/>
            <a:ext cx="2173857" cy="365125"/>
          </a:xfrm>
        </p:spPr>
        <p:txBody>
          <a:bodyPr/>
          <a:lstStyle>
            <a:lvl1pPr algn="r">
              <a:defRPr>
                <a:solidFill>
                  <a:schemeClr val="bg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2634972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819670"/>
          </a:xfrm>
        </p:spPr>
        <p:txBody>
          <a:bodyPr/>
          <a:lstStyle/>
          <a:p>
            <a:r>
              <a:rPr lang="en-US"/>
              <a:t>Click to edit Master title style</a:t>
            </a:r>
          </a:p>
        </p:txBody>
      </p:sp>
      <p:sp>
        <p:nvSpPr>
          <p:cNvPr id="4" name="Text Placeholder 2"/>
          <p:cNvSpPr>
            <a:spLocks noGrp="1"/>
          </p:cNvSpPr>
          <p:nvPr>
            <p:ph idx="1" hasCustomPrompt="1"/>
          </p:nvPr>
        </p:nvSpPr>
        <p:spPr>
          <a:xfrm>
            <a:off x="609441" y="2672421"/>
            <a:ext cx="10969943" cy="3320681"/>
          </a:xfrm>
          <a:prstGeom prst="rect">
            <a:avLst/>
          </a:prstGeom>
        </p:spPr>
        <p:txBody>
          <a:bodyPr vert="horz" lIns="91440" tIns="45720" rIns="91440" bIns="45720" rtlCol="0">
            <a:normAutofit/>
          </a:bodyPr>
          <a:lstStyle>
            <a:lvl1pPr>
              <a:lnSpc>
                <a:spcPct val="110000"/>
              </a:lnSpc>
              <a:defRPr/>
            </a:lvl1pPr>
            <a:lvl2pPr marL="404813" indent="-180975">
              <a:lnSpc>
                <a:spcPct val="110000"/>
              </a:lnSpc>
              <a:defRPr/>
            </a:lvl2pPr>
            <a:lvl3pPr marL="571500" indent="-166688">
              <a:lnSpc>
                <a:spcPct val="110000"/>
              </a:lnSpc>
              <a:defRPr/>
            </a:lvl3pPr>
            <a:lvl4pPr marL="739775" indent="-168275">
              <a:lnSpc>
                <a:spcPct val="110000"/>
              </a:lnSpc>
              <a:defRPr/>
            </a:lvl4pPr>
            <a:lvl5pPr marL="920750" indent="-180975">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a:off x="9004562" y="6143344"/>
            <a:ext cx="2588778" cy="537669"/>
          </a:xfrm>
          <a:prstGeom prst="rect">
            <a:avLst/>
          </a:prstGeom>
        </p:spPr>
      </p:pic>
      <p:sp>
        <p:nvSpPr>
          <p:cNvPr id="11" name="Text Placeholder 10"/>
          <p:cNvSpPr>
            <a:spLocks noGrp="1"/>
          </p:cNvSpPr>
          <p:nvPr>
            <p:ph type="body" sz="quarter" idx="11" hasCustomPrompt="1"/>
          </p:nvPr>
        </p:nvSpPr>
        <p:spPr>
          <a:xfrm>
            <a:off x="609600" y="1870205"/>
            <a:ext cx="10983913" cy="801558"/>
          </a:xfrm>
        </p:spPr>
        <p:txBody>
          <a:bodyPr/>
          <a:lstStyle>
            <a:lvl1pPr marL="0" indent="0">
              <a:buNone/>
              <a:defRPr>
                <a:latin typeface="Arial Rounded MT Std Light"/>
                <a:cs typeface="Arial Rounded MT Std Light"/>
              </a:defRPr>
            </a:lvl1pPr>
          </a:lstStyle>
          <a:p>
            <a:pPr>
              <a:lnSpc>
                <a:spcPct val="110000"/>
              </a:lnSpc>
            </a:pPr>
            <a:r>
              <a:rPr lang="en-US" sz="1600">
                <a:solidFill>
                  <a:srgbClr val="626469"/>
                </a:solidFill>
              </a:rPr>
              <a:t>Click to edit Master title style</a:t>
            </a:r>
          </a:p>
        </p:txBody>
      </p:sp>
      <p:sp>
        <p:nvSpPr>
          <p:cNvPr id="13" name="Text Placeholder 12"/>
          <p:cNvSpPr>
            <a:spLocks noGrp="1"/>
          </p:cNvSpPr>
          <p:nvPr>
            <p:ph type="body" sz="quarter" idx="12" hasCustomPrompt="1"/>
          </p:nvPr>
        </p:nvSpPr>
        <p:spPr>
          <a:xfrm>
            <a:off x="609600" y="1093788"/>
            <a:ext cx="10969625" cy="469900"/>
          </a:xfrm>
        </p:spPr>
        <p:txBody>
          <a:bodyPr anchor="ctr" anchorCtr="0">
            <a:normAutofit/>
          </a:bodyPr>
          <a:lstStyle>
            <a:lvl1pPr>
              <a:lnSpc>
                <a:spcPct val="110000"/>
              </a:lnSpc>
              <a:spcBef>
                <a:spcPts val="0"/>
              </a:spcBef>
              <a:buNone/>
              <a:defRPr sz="1800" baseline="0">
                <a:latin typeface="Arial Rounded MT Std Light"/>
                <a:cs typeface="Arial Rounded MT Std Light"/>
              </a:defRPr>
            </a:lvl1pPr>
          </a:lstStyle>
          <a:p>
            <a:pPr marL="0" indent="0"/>
            <a:r>
              <a:rPr lang="en-US" sz="2000">
                <a:solidFill>
                  <a:srgbClr val="42B4E6"/>
                </a:solidFill>
              </a:rPr>
              <a:t>Click to edit Master title style</a:t>
            </a:r>
          </a:p>
        </p:txBody>
      </p:sp>
      <p:pic>
        <p:nvPicPr>
          <p:cNvPr id="5" name="Picture 2" descr="Logo header">
            <a:extLst>
              <a:ext uri="{FF2B5EF4-FFF2-40B4-BE49-F238E27FC236}">
                <a16:creationId xmlns:a16="http://schemas.microsoft.com/office/drawing/2014/main" id="{C91C2F9D-E89F-6287-8174-B0A0DE07C81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CABDC96-8940-247A-F216-73EDAA370BBD}"/>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138384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9004562" y="6143344"/>
            <a:ext cx="2588778" cy="537669"/>
          </a:xfrm>
          <a:prstGeom prst="rect">
            <a:avLst/>
          </a:prstGeom>
        </p:spPr>
      </p:pic>
      <p:sp>
        <p:nvSpPr>
          <p:cNvPr id="8" name="Text Placeholder 10"/>
          <p:cNvSpPr>
            <a:spLocks noGrp="1"/>
          </p:cNvSpPr>
          <p:nvPr>
            <p:ph type="body" sz="quarter" idx="11" hasCustomPrompt="1"/>
          </p:nvPr>
        </p:nvSpPr>
        <p:spPr>
          <a:xfrm>
            <a:off x="609600" y="1870205"/>
            <a:ext cx="10983913" cy="801558"/>
          </a:xfrm>
        </p:spPr>
        <p:txBody>
          <a:bodyPr/>
          <a:lstStyle>
            <a:lvl1pPr marL="0" indent="0">
              <a:buNone/>
              <a:defRPr>
                <a:latin typeface="Arial Rounded MT Std Light"/>
                <a:cs typeface="Arial Rounded MT Std Light"/>
              </a:defRPr>
            </a:lvl1pPr>
          </a:lstStyle>
          <a:p>
            <a:pPr>
              <a:lnSpc>
                <a:spcPct val="110000"/>
              </a:lnSpc>
            </a:pPr>
            <a:r>
              <a:rPr lang="en-US" sz="1600">
                <a:solidFill>
                  <a:srgbClr val="626469"/>
                </a:solidFill>
              </a:rPr>
              <a:t>Click to edit Master title style</a:t>
            </a:r>
          </a:p>
        </p:txBody>
      </p:sp>
      <p:pic>
        <p:nvPicPr>
          <p:cNvPr id="3" name="Picture 2" descr="Logo header">
            <a:extLst>
              <a:ext uri="{FF2B5EF4-FFF2-40B4-BE49-F238E27FC236}">
                <a16:creationId xmlns:a16="http://schemas.microsoft.com/office/drawing/2014/main" id="{88C26DCC-4EDA-B9D7-B91A-560A13A840F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0C697937-F9A9-8BD1-9CFC-E731EDB3F3D0}"/>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403146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stretch>
            <a:fillRect/>
          </a:stretch>
        </p:blipFill>
        <p:spPr>
          <a:xfrm>
            <a:off x="9004562" y="6143344"/>
            <a:ext cx="2588778" cy="537669"/>
          </a:xfrm>
          <a:prstGeom prst="rect">
            <a:avLst/>
          </a:prstGeom>
        </p:spPr>
      </p:pic>
      <p:pic>
        <p:nvPicPr>
          <p:cNvPr id="4" name="Picture 3" descr="Logo header">
            <a:extLst>
              <a:ext uri="{FF2B5EF4-FFF2-40B4-BE49-F238E27FC236}">
                <a16:creationId xmlns:a16="http://schemas.microsoft.com/office/drawing/2014/main" id="{75F1E3D9-6FAB-8FEC-7286-3152F83603E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5" name="Slide Number Placeholder 5">
            <a:extLst>
              <a:ext uri="{FF2B5EF4-FFF2-40B4-BE49-F238E27FC236}">
                <a16:creationId xmlns:a16="http://schemas.microsoft.com/office/drawing/2014/main" id="{9D99016D-5AE1-DF58-D740-E81F90AEE458}"/>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693227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normAutofit/>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Rounded MT Std Light"/>
                <a:cs typeface="Arial Rounded MT Std Ligh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stretch>
            <a:fillRect/>
          </a:stretch>
        </p:blipFill>
        <p:spPr>
          <a:xfrm>
            <a:off x="9004562" y="6143344"/>
            <a:ext cx="2588778" cy="537669"/>
          </a:xfrm>
          <a:prstGeom prst="rect">
            <a:avLst/>
          </a:prstGeom>
        </p:spPr>
      </p:pic>
      <p:pic>
        <p:nvPicPr>
          <p:cNvPr id="4" name="Picture 3" descr="Logo header">
            <a:extLst>
              <a:ext uri="{FF2B5EF4-FFF2-40B4-BE49-F238E27FC236}">
                <a16:creationId xmlns:a16="http://schemas.microsoft.com/office/drawing/2014/main" id="{DC1C9F3D-84E2-5E0A-6EFB-220B33E04D8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6541" y="6140482"/>
            <a:ext cx="1467224" cy="428627"/>
          </a:xfrm>
          <a:prstGeom prst="rect">
            <a:avLst/>
          </a:prstGeom>
          <a:extLst>
            <a:ext uri="{909E8E84-426E-40DD-AFC4-6F175D3DCCD1}">
              <a14:hiddenFill xmlns:a14="http://schemas.microsoft.com/office/drawing/2010/main">
                <a:solidFill>
                  <a:srgbClr val="FFFFFF"/>
                </a:solidFill>
              </a14:hiddenFill>
            </a:ext>
          </a:extLst>
        </p:spPr>
      </p:pic>
      <p:sp>
        <p:nvSpPr>
          <p:cNvPr id="5" name="Slide Number Placeholder 5">
            <a:extLst>
              <a:ext uri="{FF2B5EF4-FFF2-40B4-BE49-F238E27FC236}">
                <a16:creationId xmlns:a16="http://schemas.microsoft.com/office/drawing/2014/main" id="{35FE15F0-F163-A10D-7381-E350481EA925}"/>
              </a:ext>
            </a:extLst>
          </p:cNvPr>
          <p:cNvSpPr>
            <a:spLocks noGrp="1"/>
          </p:cNvSpPr>
          <p:nvPr>
            <p:ph type="sldNum" sz="quarter" idx="13"/>
          </p:nvPr>
        </p:nvSpPr>
        <p:spPr>
          <a:xfrm>
            <a:off x="10014968" y="0"/>
            <a:ext cx="2173857" cy="365125"/>
          </a:xfrm>
        </p:spPr>
        <p:txBody>
          <a:bodyPr/>
          <a:lstStyle>
            <a:lvl1pPr algn="r">
              <a:defRPr>
                <a:solidFill>
                  <a:schemeClr val="tx1"/>
                </a:solidFill>
              </a:defRPr>
            </a:lvl1pPr>
          </a:lstStyle>
          <a:p>
            <a:r>
              <a:rPr lang="en-US">
                <a:latin typeface="Arial Rounded MT Std Light"/>
                <a:cs typeface="Arial Rounded MT Std Light"/>
              </a:rPr>
              <a:t>Page </a:t>
            </a:r>
            <a:fld id="{12CF7F5B-2857-894C-A0FC-933A58B3EE30}" type="slidenum">
              <a:rPr lang="en-US" smtClean="0"/>
              <a:pPr/>
              <a:t>‹#›</a:t>
            </a:fld>
            <a:endParaRPr lang="en-US"/>
          </a:p>
        </p:txBody>
      </p:sp>
    </p:spTree>
    <p:extLst>
      <p:ext uri="{BB962C8B-B14F-4D97-AF65-F5344CB8AC3E}">
        <p14:creationId xmlns:p14="http://schemas.microsoft.com/office/powerpoint/2010/main" val="321962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8196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09442" y="6286566"/>
            <a:ext cx="39960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rgbClr val="626469"/>
                </a:solidFill>
                <a:latin typeface="Arial Rounded MT Std Light"/>
                <a:cs typeface="Arial Rounded MT Std Light"/>
              </a:rPr>
              <a:t>Confidential Property of Schneider Electric | </a:t>
            </a:r>
            <a:r>
              <a:rPr lang="en-US">
                <a:solidFill>
                  <a:srgbClr val="3DCD58"/>
                </a:solidFill>
                <a:latin typeface="Arial Rounded MT Std Light"/>
                <a:cs typeface="Arial Rounded MT Std Light"/>
              </a:rPr>
              <a:t>Page </a:t>
            </a:r>
            <a:fld id="{12CF7F5B-2857-894C-A0FC-933A58B3EE30}" type="slidenum">
              <a:rPr lang="en-US" smtClean="0">
                <a:solidFill>
                  <a:srgbClr val="3DCD58"/>
                </a:solidFill>
              </a:rPr>
              <a:pPr/>
              <a:t>‹#›</a:t>
            </a:fld>
            <a:endParaRPr lang="en-US">
              <a:solidFill>
                <a:srgbClr val="3DCD58"/>
              </a:solidFill>
            </a:endParaRPr>
          </a:p>
        </p:txBody>
      </p:sp>
    </p:spTree>
    <p:extLst>
      <p:ext uri="{BB962C8B-B14F-4D97-AF65-F5344CB8AC3E}">
        <p14:creationId xmlns:p14="http://schemas.microsoft.com/office/powerpoint/2010/main" val="970421834"/>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62" r:id="rId3"/>
    <p:sldLayoutId id="2147483661" r:id="rId4"/>
    <p:sldLayoutId id="2147483663" r:id="rId5"/>
    <p:sldLayoutId id="2147483660" r:id="rId6"/>
    <p:sldLayoutId id="2147483654" r:id="rId7"/>
    <p:sldLayoutId id="2147483650" r:id="rId8"/>
    <p:sldLayoutId id="2147483651" r:id="rId9"/>
    <p:sldLayoutId id="2147483652" r:id="rId10"/>
    <p:sldLayoutId id="2147483653" r:id="rId11"/>
    <p:sldLayoutId id="2147483655" r:id="rId12"/>
    <p:sldLayoutId id="2147483656" r:id="rId13"/>
    <p:sldLayoutId id="2147483657" r:id="rId14"/>
    <p:sldLayoutId id="2147483658" r:id="rId15"/>
    <p:sldLayoutId id="2147483659" r:id="rId16"/>
  </p:sldLayoutIdLst>
  <p:hf hdr="0" dt="0"/>
  <p:txStyles>
    <p:titleStyle>
      <a:lvl1pPr algn="l" defTabSz="457200" rtl="0" eaLnBrk="1" latinLnBrk="0" hangingPunct="1">
        <a:spcBef>
          <a:spcPct val="0"/>
        </a:spcBef>
        <a:buNone/>
        <a:defRPr sz="3000" kern="1200">
          <a:solidFill>
            <a:srgbClr val="3DCD58"/>
          </a:solidFill>
          <a:latin typeface="Arial Rounded MT Std Light"/>
          <a:ea typeface="+mj-ea"/>
          <a:cs typeface="Arial Rounded MT Std Light"/>
        </a:defRPr>
      </a:lvl1pPr>
    </p:titleStyle>
    <p:bodyStyle>
      <a:lvl1pPr marL="223838" indent="-223838" algn="l" defTabSz="457200" rtl="0" eaLnBrk="1" latinLnBrk="0" hangingPunct="1">
        <a:lnSpc>
          <a:spcPct val="110000"/>
        </a:lnSpc>
        <a:spcBef>
          <a:spcPct val="20000"/>
        </a:spcBef>
        <a:buClr>
          <a:srgbClr val="3DCD58"/>
        </a:buClr>
        <a:buFont typeface="Arial"/>
        <a:buChar char="•"/>
        <a:defRPr sz="1400" kern="1200">
          <a:solidFill>
            <a:srgbClr val="626469"/>
          </a:solidFill>
          <a:latin typeface="Arial Rounded MT Std"/>
          <a:ea typeface="+mn-ea"/>
          <a:cs typeface="Arial Rounded MT Std"/>
        </a:defRPr>
      </a:lvl1pPr>
      <a:lvl2pPr marL="404813" indent="-180975"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2pPr>
      <a:lvl3pPr marL="571500" indent="-166688"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3pPr>
      <a:lvl4pPr marL="739775" indent="-168275" algn="l" defTabSz="457200" rtl="0" eaLnBrk="1" latinLnBrk="0" hangingPunct="1">
        <a:lnSpc>
          <a:spcPct val="110000"/>
        </a:lnSpc>
        <a:spcBef>
          <a:spcPct val="20000"/>
        </a:spcBef>
        <a:buFont typeface="Lucida Grande"/>
        <a:buChar char="–"/>
        <a:tabLst>
          <a:tab pos="912813" algn="l"/>
        </a:tabLst>
        <a:defRPr sz="1200" kern="1200">
          <a:solidFill>
            <a:srgbClr val="626469"/>
          </a:solidFill>
          <a:latin typeface="Arial Rounded MT Std Light"/>
          <a:ea typeface="+mn-ea"/>
          <a:cs typeface="Arial Rounded MT Std Light"/>
        </a:defRPr>
      </a:lvl4pPr>
      <a:lvl5pPr marL="920750" indent="-180975"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linkedin.com/in/finnyvarghese/" TargetMode="External"/><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hyperlink" Target="https://www.linkedin.com/in/abhiram-karukayil/" TargetMode="External"/><Relationship Id="rId5" Type="http://schemas.microsoft.com/office/2007/relationships/hdphoto" Target="../media/hdphoto2.wdp"/><Relationship Id="rId10" Type="http://schemas.openxmlformats.org/officeDocument/2006/relationships/hyperlink" Target="https://www.linkedin.com/in/princy-mariam-jacob/" TargetMode="External"/><Relationship Id="rId4" Type="http://schemas.openxmlformats.org/officeDocument/2006/relationships/image" Target="../media/image28.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drive.google.com/file/d/1xQon1ooj_dhibJSH6orj61KhsDm7Jw1s/view?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hyperlink" Target="https://drive.google.com/file/d/1ncQ7Q4GTyiuXz8q3w13hZhNUxFbJ_vkt/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 y="2882527"/>
            <a:ext cx="8394700" cy="949058"/>
          </a:xfrm>
          <a:solidFill>
            <a:schemeClr val="bg1">
              <a:lumMod val="95000"/>
              <a:alpha val="43000"/>
            </a:schemeClr>
          </a:solidFill>
        </p:spPr>
        <p:txBody>
          <a:bodyPr>
            <a:normAutofit fontScale="92500"/>
          </a:bodyPr>
          <a:lstStyle/>
          <a:p>
            <a:r>
              <a:rPr lang="en-US" sz="3200" b="1">
                <a:solidFill>
                  <a:srgbClr val="3DCD58"/>
                </a:solidFill>
                <a:latin typeface="Arial"/>
                <a:cs typeface="Arial"/>
              </a:rPr>
              <a:t>Schneider Electric European Hackathon 2023</a:t>
            </a:r>
          </a:p>
        </p:txBody>
      </p:sp>
      <p:sp>
        <p:nvSpPr>
          <p:cNvPr id="3" name="Text Placeholder 2"/>
          <p:cNvSpPr>
            <a:spLocks noGrp="1"/>
          </p:cNvSpPr>
          <p:nvPr>
            <p:ph type="body" sz="quarter" idx="11"/>
          </p:nvPr>
        </p:nvSpPr>
        <p:spPr>
          <a:xfrm>
            <a:off x="609600" y="3698875"/>
            <a:ext cx="8394700" cy="501650"/>
          </a:xfrm>
          <a:solidFill>
            <a:schemeClr val="bg1">
              <a:alpha val="57000"/>
            </a:schemeClr>
          </a:solidFill>
        </p:spPr>
        <p:txBody>
          <a:bodyPr>
            <a:normAutofit/>
          </a:bodyPr>
          <a:lstStyle/>
          <a:p>
            <a:r>
              <a:rPr lang="en-US">
                <a:solidFill>
                  <a:srgbClr val="3DCD58"/>
                </a:solidFill>
                <a:latin typeface="Arial"/>
                <a:cs typeface="Arial"/>
              </a:rPr>
              <a:t>Eco-Tech Revolution: Pioneering Solutions for Sustainable Urban Transformation.</a:t>
            </a:r>
          </a:p>
        </p:txBody>
      </p:sp>
      <p:sp>
        <p:nvSpPr>
          <p:cNvPr id="4" name="Text Placeholder 3"/>
          <p:cNvSpPr>
            <a:spLocks noGrp="1"/>
          </p:cNvSpPr>
          <p:nvPr>
            <p:ph type="body" sz="quarter" idx="12"/>
          </p:nvPr>
        </p:nvSpPr>
        <p:spPr>
          <a:xfrm>
            <a:off x="609600" y="4942911"/>
            <a:ext cx="8140700" cy="559396"/>
          </a:xfrm>
        </p:spPr>
        <p:txBody>
          <a:bodyPr>
            <a:normAutofit/>
          </a:bodyPr>
          <a:lstStyle/>
          <a:p>
            <a:r>
              <a:rPr lang="en-US" sz="1800" b="1">
                <a:solidFill>
                  <a:srgbClr val="FFFFFF"/>
                </a:solidFill>
                <a:latin typeface="Monospac821 BT" panose="020B0609020202020204" pitchFamily="49" charset="0"/>
                <a:cs typeface="Arial"/>
              </a:rPr>
              <a:t>Team Robotechs</a:t>
            </a:r>
          </a:p>
        </p:txBody>
      </p:sp>
      <p:pic>
        <p:nvPicPr>
          <p:cNvPr id="9" name="Picture 8" descr="A green robot with a leaf in a circle&#10;&#10;Description automatically generated">
            <a:extLst>
              <a:ext uri="{FF2B5EF4-FFF2-40B4-BE49-F238E27FC236}">
                <a16:creationId xmlns:a16="http://schemas.microsoft.com/office/drawing/2014/main" id="{6B9803D5-EC76-6C24-B036-76E9EC0FD496}"/>
              </a:ext>
            </a:extLst>
          </p:cNvPr>
          <p:cNvPicPr>
            <a:picLocks noChangeAspect="1"/>
          </p:cNvPicPr>
          <p:nvPr/>
        </p:nvPicPr>
        <p:blipFill>
          <a:blip r:embed="rId3"/>
          <a:stretch>
            <a:fillRect/>
          </a:stretch>
        </p:blipFill>
        <p:spPr>
          <a:xfrm>
            <a:off x="4987595" y="5961384"/>
            <a:ext cx="959600" cy="729296"/>
          </a:xfrm>
          <a:prstGeom prst="rect">
            <a:avLst/>
          </a:prstGeom>
        </p:spPr>
      </p:pic>
    </p:spTree>
    <p:extLst>
      <p:ext uri="{BB962C8B-B14F-4D97-AF65-F5344CB8AC3E}">
        <p14:creationId xmlns:p14="http://schemas.microsoft.com/office/powerpoint/2010/main" val="1269399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6BD773B-0BB6-ACEE-B75B-10A5395BDA0B}"/>
              </a:ext>
            </a:extLst>
          </p:cNvPr>
          <p:cNvSpPr/>
          <p:nvPr/>
        </p:nvSpPr>
        <p:spPr>
          <a:xfrm>
            <a:off x="928735" y="1604795"/>
            <a:ext cx="2520000" cy="2520000"/>
          </a:xfrm>
          <a:prstGeom prst="ellipse">
            <a:avLst/>
          </a:prstGeom>
          <a:noFill/>
          <a:ln w="28575">
            <a:solidFill>
              <a:srgbClr val="33D05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Title 6">
            <a:extLst>
              <a:ext uri="{FF2B5EF4-FFF2-40B4-BE49-F238E27FC236}">
                <a16:creationId xmlns:a16="http://schemas.microsoft.com/office/drawing/2014/main" id="{18D53875-5D01-EC93-80AA-64FD127A429E}"/>
              </a:ext>
            </a:extLst>
          </p:cNvPr>
          <p:cNvSpPr>
            <a:spLocks noGrp="1"/>
          </p:cNvSpPr>
          <p:nvPr>
            <p:ph type="title"/>
          </p:nvPr>
        </p:nvSpPr>
        <p:spPr/>
        <p:txBody>
          <a:bodyPr>
            <a:normAutofit/>
          </a:bodyPr>
          <a:lstStyle/>
          <a:p>
            <a:pPr algn="ctr"/>
            <a:r>
              <a:rPr lang="en-IN" b="1"/>
              <a:t>Meet Team Robotechs!!</a:t>
            </a:r>
          </a:p>
        </p:txBody>
      </p:sp>
      <p:sp>
        <p:nvSpPr>
          <p:cNvPr id="4" name="Slide Number Placeholder 3">
            <a:extLst>
              <a:ext uri="{FF2B5EF4-FFF2-40B4-BE49-F238E27FC236}">
                <a16:creationId xmlns:a16="http://schemas.microsoft.com/office/drawing/2014/main" id="{A431195C-FFE6-CF19-448E-E8FB99EB645A}"/>
              </a:ext>
            </a:extLst>
          </p:cNvPr>
          <p:cNvSpPr>
            <a:spLocks noGrp="1"/>
          </p:cNvSpPr>
          <p:nvPr>
            <p:ph type="sldNum" sz="quarter" idx="13"/>
          </p:nvPr>
        </p:nvSpPr>
        <p:spPr/>
        <p:txBody>
          <a:bodyPr/>
          <a:lstStyle/>
          <a:p>
            <a:r>
              <a:rPr lang="en-US">
                <a:latin typeface="Arial Rounded MT Std Light"/>
                <a:cs typeface="Arial Rounded MT Std Light"/>
              </a:rPr>
              <a:t>Page </a:t>
            </a:r>
            <a:fld id="{12CF7F5B-2857-894C-A0FC-933A58B3EE30}" type="slidenum">
              <a:rPr lang="en-US" smtClean="0"/>
              <a:pPr/>
              <a:t>10</a:t>
            </a:fld>
            <a:endParaRPr lang="en-US"/>
          </a:p>
        </p:txBody>
      </p:sp>
      <p:sp>
        <p:nvSpPr>
          <p:cNvPr id="2" name="Oval 1">
            <a:extLst>
              <a:ext uri="{FF2B5EF4-FFF2-40B4-BE49-F238E27FC236}">
                <a16:creationId xmlns:a16="http://schemas.microsoft.com/office/drawing/2014/main" id="{79CE2461-ABCF-E382-6B2C-0A58F66B6420}"/>
              </a:ext>
            </a:extLst>
          </p:cNvPr>
          <p:cNvSpPr/>
          <p:nvPr/>
        </p:nvSpPr>
        <p:spPr>
          <a:xfrm>
            <a:off x="1108735" y="1784795"/>
            <a:ext cx="2160000" cy="2160000"/>
          </a:xfrm>
          <a:prstGeom prst="ellipse">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B7E61C99-594C-E112-EA6C-604C1352BEE5}"/>
              </a:ext>
            </a:extLst>
          </p:cNvPr>
          <p:cNvSpPr/>
          <p:nvPr/>
        </p:nvSpPr>
        <p:spPr>
          <a:xfrm>
            <a:off x="4834412" y="1604795"/>
            <a:ext cx="2520000" cy="2520000"/>
          </a:xfrm>
          <a:prstGeom prst="ellipse">
            <a:avLst/>
          </a:prstGeom>
          <a:noFill/>
          <a:ln w="28575">
            <a:solidFill>
              <a:srgbClr val="33D05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0D0E8DE-204B-9521-DF82-6D7C32CD6CFC}"/>
              </a:ext>
            </a:extLst>
          </p:cNvPr>
          <p:cNvSpPr/>
          <p:nvPr/>
        </p:nvSpPr>
        <p:spPr>
          <a:xfrm>
            <a:off x="5014412" y="1784795"/>
            <a:ext cx="2160000" cy="2160000"/>
          </a:xfrm>
          <a:prstGeom prst="ellipse">
            <a:avLst/>
          </a:prstGeom>
          <a:blipFill>
            <a:blip r:embed="rId4">
              <a:extLst>
                <a:ext uri="{BEBA8EAE-BF5A-486C-A8C5-ECC9F3942E4B}">
                  <a14:imgProps xmlns:a14="http://schemas.microsoft.com/office/drawing/2010/main">
                    <a14:imgLayer r:embed="rId5">
                      <a14:imgEffect>
                        <a14:saturation sat="0"/>
                      </a14:imgEffect>
                    </a14:imgLayer>
                  </a14:imgProps>
                </a:ext>
              </a:extLst>
            </a:blip>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30181FC-130B-EBA0-7D9C-F6431B240BD4}"/>
              </a:ext>
            </a:extLst>
          </p:cNvPr>
          <p:cNvSpPr/>
          <p:nvPr/>
        </p:nvSpPr>
        <p:spPr>
          <a:xfrm>
            <a:off x="8540664" y="1604795"/>
            <a:ext cx="2520000" cy="2520000"/>
          </a:xfrm>
          <a:prstGeom prst="ellipse">
            <a:avLst/>
          </a:prstGeom>
          <a:noFill/>
          <a:ln w="28575">
            <a:solidFill>
              <a:srgbClr val="33D05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701236C-74DB-4683-2A5F-04A0A1BEB07D}"/>
              </a:ext>
            </a:extLst>
          </p:cNvPr>
          <p:cNvSpPr/>
          <p:nvPr/>
        </p:nvSpPr>
        <p:spPr>
          <a:xfrm>
            <a:off x="8720664" y="1784795"/>
            <a:ext cx="2160000" cy="2160000"/>
          </a:xfrm>
          <a:prstGeom prst="ellipse">
            <a:avLst/>
          </a:prstGeom>
          <a:blipFill>
            <a:blip r:embed="rId6">
              <a:extLst>
                <a:ext uri="{BEBA8EAE-BF5A-486C-A8C5-ECC9F3942E4B}">
                  <a14:imgProps xmlns:a14="http://schemas.microsoft.com/office/drawing/2010/main">
                    <a14:imgLayer r:embed="rId7">
                      <a14:imgEffect>
                        <a14:saturation sat="0"/>
                      </a14:imgEffect>
                    </a14:imgLayer>
                  </a14:imgProps>
                </a:ext>
              </a:extLst>
            </a:blip>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B5052C9-F3AB-90AB-2126-2FE536E741F3}"/>
              </a:ext>
            </a:extLst>
          </p:cNvPr>
          <p:cNvSpPr txBox="1"/>
          <p:nvPr/>
        </p:nvSpPr>
        <p:spPr>
          <a:xfrm>
            <a:off x="815741" y="4124027"/>
            <a:ext cx="2745987" cy="1292662"/>
          </a:xfrm>
          <a:prstGeom prst="rect">
            <a:avLst/>
          </a:prstGeom>
          <a:noFill/>
        </p:spPr>
        <p:txBody>
          <a:bodyPr wrap="square" rtlCol="0">
            <a:spAutoFit/>
          </a:bodyPr>
          <a:lstStyle/>
          <a:p>
            <a:pPr algn="ctr"/>
            <a:r>
              <a:rPr lang="en-IN" b="1">
                <a:solidFill>
                  <a:schemeClr val="bg1">
                    <a:lumMod val="50000"/>
                  </a:schemeClr>
                </a:solidFill>
              </a:rPr>
              <a:t>Finny Varghese</a:t>
            </a:r>
          </a:p>
          <a:p>
            <a:pPr algn="ctr"/>
            <a:r>
              <a:rPr lang="en-IN" sz="1200">
                <a:solidFill>
                  <a:schemeClr val="accent1">
                    <a:lumMod val="75000"/>
                  </a:schemeClr>
                </a:solidFill>
              </a:rPr>
              <a:t>finnyvarghese94@gmail.com</a:t>
            </a:r>
          </a:p>
          <a:p>
            <a:pPr algn="ctr"/>
            <a:r>
              <a:rPr lang="en-IN" sz="1200" i="1">
                <a:solidFill>
                  <a:srgbClr val="33D058"/>
                </a:solidFill>
              </a:rPr>
              <a:t>“Mechanical engineer with experience in Industrial automation, robotics, data analytics and digital twin, currently upskilling myself in Robotics”</a:t>
            </a:r>
          </a:p>
        </p:txBody>
      </p:sp>
      <p:sp>
        <p:nvSpPr>
          <p:cNvPr id="12" name="TextBox 11">
            <a:extLst>
              <a:ext uri="{FF2B5EF4-FFF2-40B4-BE49-F238E27FC236}">
                <a16:creationId xmlns:a16="http://schemas.microsoft.com/office/drawing/2014/main" id="{07A04D8E-9CF6-835E-607B-2D5472D93EAA}"/>
              </a:ext>
            </a:extLst>
          </p:cNvPr>
          <p:cNvSpPr txBox="1"/>
          <p:nvPr/>
        </p:nvSpPr>
        <p:spPr>
          <a:xfrm>
            <a:off x="4721418" y="4127210"/>
            <a:ext cx="2745987" cy="1292662"/>
          </a:xfrm>
          <a:prstGeom prst="rect">
            <a:avLst/>
          </a:prstGeom>
          <a:noFill/>
        </p:spPr>
        <p:txBody>
          <a:bodyPr wrap="square" rtlCol="0">
            <a:spAutoFit/>
          </a:bodyPr>
          <a:lstStyle/>
          <a:p>
            <a:pPr algn="ctr"/>
            <a:r>
              <a:rPr lang="en-IN" b="1" err="1">
                <a:solidFill>
                  <a:schemeClr val="bg1">
                    <a:lumMod val="50000"/>
                  </a:schemeClr>
                </a:solidFill>
              </a:rPr>
              <a:t>Princy</a:t>
            </a:r>
            <a:r>
              <a:rPr lang="en-IN" b="1">
                <a:solidFill>
                  <a:schemeClr val="bg1">
                    <a:lumMod val="50000"/>
                  </a:schemeClr>
                </a:solidFill>
              </a:rPr>
              <a:t> Mariam Jacob</a:t>
            </a:r>
          </a:p>
          <a:p>
            <a:pPr algn="ctr"/>
            <a:r>
              <a:rPr lang="en-IN" sz="1200">
                <a:solidFill>
                  <a:schemeClr val="accent1">
                    <a:lumMod val="75000"/>
                  </a:schemeClr>
                </a:solidFill>
              </a:rPr>
              <a:t>princyy.mariam.jacob@gmail.com</a:t>
            </a:r>
            <a:endParaRPr lang="en-IN" sz="1200" i="1">
              <a:solidFill>
                <a:schemeClr val="accent1">
                  <a:lumMod val="75000"/>
                </a:schemeClr>
              </a:solidFill>
            </a:endParaRPr>
          </a:p>
          <a:p>
            <a:pPr algn="ctr"/>
            <a:r>
              <a:rPr lang="en-IN" sz="1200" i="1">
                <a:solidFill>
                  <a:srgbClr val="33D058"/>
                </a:solidFill>
              </a:rPr>
              <a:t>“Physicist and a data science student currently  mastering in robotics, interested in industrial automation and engineering”</a:t>
            </a:r>
          </a:p>
        </p:txBody>
      </p:sp>
      <p:sp>
        <p:nvSpPr>
          <p:cNvPr id="13" name="TextBox 12">
            <a:extLst>
              <a:ext uri="{FF2B5EF4-FFF2-40B4-BE49-F238E27FC236}">
                <a16:creationId xmlns:a16="http://schemas.microsoft.com/office/drawing/2014/main" id="{661EC6F2-31CC-1D2C-D62F-6C19FA9098C8}"/>
              </a:ext>
            </a:extLst>
          </p:cNvPr>
          <p:cNvSpPr txBox="1"/>
          <p:nvPr/>
        </p:nvSpPr>
        <p:spPr>
          <a:xfrm>
            <a:off x="8427670" y="4127210"/>
            <a:ext cx="2745987" cy="1292662"/>
          </a:xfrm>
          <a:prstGeom prst="rect">
            <a:avLst/>
          </a:prstGeom>
          <a:noFill/>
        </p:spPr>
        <p:txBody>
          <a:bodyPr wrap="square" rtlCol="0">
            <a:spAutoFit/>
          </a:bodyPr>
          <a:lstStyle/>
          <a:p>
            <a:pPr algn="ctr"/>
            <a:r>
              <a:rPr lang="en-IN" b="1" err="1">
                <a:solidFill>
                  <a:schemeClr val="bg1">
                    <a:lumMod val="50000"/>
                  </a:schemeClr>
                </a:solidFill>
              </a:rPr>
              <a:t>Abhiram</a:t>
            </a:r>
            <a:r>
              <a:rPr lang="en-IN" b="1">
                <a:solidFill>
                  <a:schemeClr val="bg1">
                    <a:lumMod val="50000"/>
                  </a:schemeClr>
                </a:solidFill>
              </a:rPr>
              <a:t> </a:t>
            </a:r>
            <a:r>
              <a:rPr lang="en-IN" b="1" err="1">
                <a:solidFill>
                  <a:schemeClr val="bg1">
                    <a:lumMod val="50000"/>
                  </a:schemeClr>
                </a:solidFill>
              </a:rPr>
              <a:t>Karukayil</a:t>
            </a:r>
            <a:endParaRPr lang="en-IN" b="1">
              <a:solidFill>
                <a:schemeClr val="bg1">
                  <a:lumMod val="50000"/>
                </a:schemeClr>
              </a:solidFill>
            </a:endParaRPr>
          </a:p>
          <a:p>
            <a:pPr algn="ctr"/>
            <a:r>
              <a:rPr lang="en-IN" sz="1200">
                <a:solidFill>
                  <a:schemeClr val="accent1">
                    <a:lumMod val="75000"/>
                  </a:schemeClr>
                </a:solidFill>
              </a:rPr>
              <a:t>karukayilabhiram@gmail.com</a:t>
            </a:r>
            <a:endParaRPr lang="en-IN" sz="1200" i="1">
              <a:solidFill>
                <a:schemeClr val="accent1">
                  <a:lumMod val="75000"/>
                </a:schemeClr>
              </a:solidFill>
            </a:endParaRPr>
          </a:p>
          <a:p>
            <a:pPr algn="ctr"/>
            <a:r>
              <a:rPr lang="en-IN" sz="1200" i="1">
                <a:solidFill>
                  <a:srgbClr val="33D058"/>
                </a:solidFill>
              </a:rPr>
              <a:t>“A mechatronics engineer with experience in robotics and vision-based control  for industrial applications, currently doing my master’s in Robotics”</a:t>
            </a:r>
          </a:p>
        </p:txBody>
      </p:sp>
      <p:pic>
        <p:nvPicPr>
          <p:cNvPr id="3074" name="Picture 2" descr="linkedin&quot; Icon - Download for free – Iconduck">
            <a:hlinkClick r:id="rId8"/>
            <a:extLst>
              <a:ext uri="{FF2B5EF4-FFF2-40B4-BE49-F238E27FC236}">
                <a16:creationId xmlns:a16="http://schemas.microsoft.com/office/drawing/2014/main" id="{28835829-5ACF-A91A-C144-3A8EA95852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5419" y="4168107"/>
            <a:ext cx="264554" cy="2645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inkedin&quot; Icon - Download for free – Iconduck">
            <a:hlinkClick r:id="rId10"/>
            <a:extLst>
              <a:ext uri="{FF2B5EF4-FFF2-40B4-BE49-F238E27FC236}">
                <a16:creationId xmlns:a16="http://schemas.microsoft.com/office/drawing/2014/main" id="{43B48A42-60FC-963A-9DA1-B5348398EA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3090" y="4186205"/>
            <a:ext cx="264554" cy="2645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inkedin&quot; Icon - Download for free – Iconduck">
            <a:hlinkClick r:id="rId11"/>
            <a:extLst>
              <a:ext uri="{FF2B5EF4-FFF2-40B4-BE49-F238E27FC236}">
                <a16:creationId xmlns:a16="http://schemas.microsoft.com/office/drawing/2014/main" id="{8EACDE35-9E3F-43B3-B422-6D1895976E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19203" y="4174229"/>
            <a:ext cx="264554" cy="2645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green robot with a leaf in a circle&#10;&#10;Description automatically generated">
            <a:extLst>
              <a:ext uri="{FF2B5EF4-FFF2-40B4-BE49-F238E27FC236}">
                <a16:creationId xmlns:a16="http://schemas.microsoft.com/office/drawing/2014/main" id="{A7B92B36-052C-FFE0-9AA6-08C7E63B7EB0}"/>
              </a:ext>
            </a:extLst>
          </p:cNvPr>
          <p:cNvPicPr>
            <a:picLocks noChangeAspect="1"/>
          </p:cNvPicPr>
          <p:nvPr/>
        </p:nvPicPr>
        <p:blipFill>
          <a:blip r:embed="rId12"/>
          <a:stretch>
            <a:fillRect/>
          </a:stretch>
        </p:blipFill>
        <p:spPr>
          <a:xfrm>
            <a:off x="-57761" y="-2613"/>
            <a:ext cx="959600" cy="729296"/>
          </a:xfrm>
          <a:prstGeom prst="rect">
            <a:avLst/>
          </a:prstGeom>
        </p:spPr>
      </p:pic>
    </p:spTree>
    <p:extLst>
      <p:ext uri="{BB962C8B-B14F-4D97-AF65-F5344CB8AC3E}">
        <p14:creationId xmlns:p14="http://schemas.microsoft.com/office/powerpoint/2010/main" val="406268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839" y="274638"/>
            <a:ext cx="10542909" cy="819670"/>
          </a:xfrm>
        </p:spPr>
        <p:txBody>
          <a:bodyPr>
            <a:noAutofit/>
          </a:bodyPr>
          <a:lstStyle/>
          <a:p>
            <a:r>
              <a:rPr lang="en-US" sz="2400" b="1">
                <a:latin typeface="Arial"/>
                <a:cs typeface="Arial"/>
              </a:rPr>
              <a:t>Problem Statement 1 - Enhancing Industrial Safety and Energy Efficiency through Intuitive Plant Monitoring Systems</a:t>
            </a:r>
          </a:p>
        </p:txBody>
      </p:sp>
      <p:sp>
        <p:nvSpPr>
          <p:cNvPr id="3" name="Content Placeholder 2"/>
          <p:cNvSpPr>
            <a:spLocks noGrp="1"/>
          </p:cNvSpPr>
          <p:nvPr>
            <p:ph idx="1"/>
          </p:nvPr>
        </p:nvSpPr>
        <p:spPr>
          <a:xfrm>
            <a:off x="150829" y="1027568"/>
            <a:ext cx="6155703" cy="5417343"/>
          </a:xfrm>
        </p:spPr>
        <p:txBody>
          <a:bodyPr anchor="t">
            <a:normAutofit lnSpcReduction="10000"/>
          </a:bodyPr>
          <a:lstStyle/>
          <a:p>
            <a:pPr marL="0" indent="0" algn="just">
              <a:buNone/>
              <a:defRPr/>
            </a:pPr>
            <a:r>
              <a:rPr lang="en-US" sz="1200">
                <a:latin typeface="Arial"/>
                <a:cs typeface="Arial"/>
              </a:rPr>
              <a:t>In contemporary industrial settings, existing plant monitoring systems pose significant challenges for operators, hindering their ability to swiftly comprehend crucial information. The root cause of many of the production issues cannot be identified by looking at a single machine, but on the plant level itself in a big picture. The complexity of identifying tags and interpreting intricate 2D drawings for industrial machinery complicates fault identification and maintenance procedures.</a:t>
            </a:r>
          </a:p>
          <a:p>
            <a:pPr marL="0" indent="0" algn="just">
              <a:buNone/>
              <a:defRPr/>
            </a:pPr>
            <a:r>
              <a:rPr lang="en-US" sz="1200" b="1" u="sng">
                <a:latin typeface="Arial"/>
                <a:cs typeface="Arial"/>
              </a:rPr>
              <a:t>Key Issues:</a:t>
            </a:r>
          </a:p>
          <a:p>
            <a:pPr algn="just">
              <a:defRPr/>
            </a:pPr>
            <a:r>
              <a:rPr lang="en-US" sz="1200" b="1">
                <a:latin typeface="Arial"/>
                <a:cs typeface="Arial"/>
              </a:rPr>
              <a:t>Complexity in System Understanding:</a:t>
            </a:r>
            <a:r>
              <a:rPr lang="en-US" sz="1200">
                <a:latin typeface="Arial"/>
                <a:cs typeface="Arial"/>
              </a:rPr>
              <a:t> Current plant monitoring systems are often convoluted, making it challenging for operators to interpret vital data, leading to potential operational disruptions. Even in 3D exiting systems focus only on a single machine which is limiting the insights in the operations.</a:t>
            </a:r>
          </a:p>
          <a:p>
            <a:pPr algn="just">
              <a:defRPr/>
            </a:pPr>
            <a:r>
              <a:rPr lang="en-US" sz="1200" b="1">
                <a:latin typeface="Arial"/>
                <a:cs typeface="Arial"/>
              </a:rPr>
              <a:t>Risk of Energy Loss:</a:t>
            </a:r>
            <a:r>
              <a:rPr lang="en-US" sz="1200">
                <a:latin typeface="Arial"/>
                <a:cs typeface="Arial"/>
              </a:rPr>
              <a:t> Anomalies in machine operation, resulting from difficulties in maintenance identification, contribute to energy losses, undermining the overall efficiency of industrial processes [1].</a:t>
            </a:r>
          </a:p>
          <a:p>
            <a:pPr algn="just">
              <a:defRPr/>
            </a:pPr>
            <a:r>
              <a:rPr lang="en-US" sz="1200" b="1">
                <a:latin typeface="Arial"/>
                <a:cs typeface="Arial"/>
              </a:rPr>
              <a:t>Safety Concerns:</a:t>
            </a:r>
            <a:r>
              <a:rPr lang="en-US" sz="1200">
                <a:latin typeface="Arial"/>
                <a:cs typeface="Arial"/>
              </a:rPr>
              <a:t> The delay in maintenance procedures presents a severe safety hazard, with the potential for catastrophic consequences, including loss of life and property.</a:t>
            </a:r>
          </a:p>
          <a:p>
            <a:pPr algn="just">
              <a:defRPr/>
            </a:pPr>
            <a:r>
              <a:rPr lang="en-US" sz="1200" b="1">
                <a:latin typeface="Arial"/>
                <a:cs typeface="Arial"/>
              </a:rPr>
              <a:t>Technical Complexity of Digital Twin Models:</a:t>
            </a:r>
            <a:r>
              <a:rPr lang="en-US" sz="1200">
                <a:latin typeface="Arial"/>
                <a:cs typeface="Arial"/>
              </a:rPr>
              <a:t> Existing digital twin models lack robustness and are inaccessible to personnel with limited technical expertise, impeding effective utilization for predictive maintenance.</a:t>
            </a:r>
          </a:p>
          <a:p>
            <a:pPr algn="just">
              <a:defRPr/>
            </a:pPr>
            <a:r>
              <a:rPr lang="en-US" sz="1200" b="1">
                <a:latin typeface="Arial"/>
                <a:cs typeface="Arial"/>
              </a:rPr>
              <a:t>Cumbersome Human Machine Interface (HMI):</a:t>
            </a:r>
            <a:r>
              <a:rPr lang="en-US" sz="1200">
                <a:latin typeface="Arial"/>
                <a:cs typeface="Arial"/>
              </a:rPr>
              <a:t> Current HMIs are excessively complex, necessitating intricate navigation steps to implement emergency control measures promptly.</a:t>
            </a:r>
          </a:p>
          <a:p>
            <a:pPr marL="0" indent="0" algn="just">
              <a:buNone/>
              <a:defRPr/>
            </a:pPr>
            <a:r>
              <a:rPr lang="en-US" sz="1200" b="1" u="sng">
                <a:latin typeface="Arial"/>
                <a:cs typeface="Arial"/>
              </a:rPr>
              <a:t>Impact:</a:t>
            </a:r>
            <a:endParaRPr lang="en-US" sz="1200">
              <a:latin typeface="Arial"/>
              <a:cs typeface="Arial"/>
            </a:endParaRPr>
          </a:p>
          <a:p>
            <a:pPr marL="0" indent="0" algn="just">
              <a:buNone/>
              <a:defRPr/>
            </a:pPr>
            <a:r>
              <a:rPr lang="en-US" sz="1200">
                <a:latin typeface="Arial"/>
                <a:cs typeface="Arial"/>
              </a:rPr>
              <a:t>The existing challenges in plant monitoring systems not only jeopardize industrial safety but also contribute to energy inefficiency, with the potential for significant economic and environmental consequences.</a:t>
            </a:r>
          </a:p>
        </p:txBody>
      </p:sp>
      <p:pic>
        <p:nvPicPr>
          <p:cNvPr id="1028" name="Picture 4" descr="Digital Twin for IoT | DIGIMONDO | Simply enabling Internet of Things">
            <a:extLst>
              <a:ext uri="{FF2B5EF4-FFF2-40B4-BE49-F238E27FC236}">
                <a16:creationId xmlns:a16="http://schemas.microsoft.com/office/drawing/2014/main" id="{F5051A84-6A82-7EEE-6AF5-37D82A6B7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832" y="3095802"/>
            <a:ext cx="4326411" cy="2869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gital Twins: The Ultimate Guide - XMPRO">
            <a:extLst>
              <a:ext uri="{FF2B5EF4-FFF2-40B4-BE49-F238E27FC236}">
                <a16:creationId xmlns:a16="http://schemas.microsoft.com/office/drawing/2014/main" id="{C54795EA-7241-A9D1-5B1D-C5A54EFA1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380" y="1301782"/>
            <a:ext cx="4958466" cy="2502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robot with a leaf in a circle&#10;&#10;Description automatically generated">
            <a:extLst>
              <a:ext uri="{FF2B5EF4-FFF2-40B4-BE49-F238E27FC236}">
                <a16:creationId xmlns:a16="http://schemas.microsoft.com/office/drawing/2014/main" id="{60E7731F-D824-0555-1097-D25DAEE4E8BD}"/>
              </a:ext>
            </a:extLst>
          </p:cNvPr>
          <p:cNvPicPr>
            <a:picLocks noChangeAspect="1"/>
          </p:cNvPicPr>
          <p:nvPr/>
        </p:nvPicPr>
        <p:blipFill>
          <a:blip r:embed="rId5"/>
          <a:stretch>
            <a:fillRect/>
          </a:stretch>
        </p:blipFill>
        <p:spPr>
          <a:xfrm>
            <a:off x="-57761" y="-2613"/>
            <a:ext cx="959600" cy="729296"/>
          </a:xfrm>
          <a:prstGeom prst="rect">
            <a:avLst/>
          </a:prstGeom>
        </p:spPr>
      </p:pic>
      <p:sp>
        <p:nvSpPr>
          <p:cNvPr id="4" name="TextBox 3">
            <a:extLst>
              <a:ext uri="{FF2B5EF4-FFF2-40B4-BE49-F238E27FC236}">
                <a16:creationId xmlns:a16="http://schemas.microsoft.com/office/drawing/2014/main" id="{AE2C8F00-1C17-E841-FEE9-7D4DC4BAE7A9}"/>
              </a:ext>
            </a:extLst>
          </p:cNvPr>
          <p:cNvSpPr txBox="1"/>
          <p:nvPr/>
        </p:nvSpPr>
        <p:spPr>
          <a:xfrm>
            <a:off x="1730479" y="6329446"/>
            <a:ext cx="6282813" cy="507831"/>
          </a:xfrm>
          <a:prstGeom prst="rect">
            <a:avLst/>
          </a:prstGeom>
          <a:noFill/>
        </p:spPr>
        <p:txBody>
          <a:bodyPr wrap="square" rtlCol="0">
            <a:spAutoFit/>
          </a:bodyPr>
          <a:lstStyle/>
          <a:p>
            <a:r>
              <a:rPr lang="en-US" sz="900" b="1" u="sng"/>
              <a:t>Reference</a:t>
            </a:r>
          </a:p>
          <a:p>
            <a:r>
              <a:rPr lang="en-US" sz="900"/>
              <a:t>[1] S. Diamond, “The Bhopal disaster: How it happened,” The New York Times, https://www.nytimes.com/1985/01/28/world/the-bhopal-disaster-how-it-happened.html (accessed Nov. 22, 2023).</a:t>
            </a:r>
            <a:endParaRPr lang="en-IN" sz="900"/>
          </a:p>
        </p:txBody>
      </p:sp>
    </p:spTree>
    <p:extLst>
      <p:ext uri="{BB962C8B-B14F-4D97-AF65-F5344CB8AC3E}">
        <p14:creationId xmlns:p14="http://schemas.microsoft.com/office/powerpoint/2010/main" val="165797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916" y="274638"/>
            <a:ext cx="10812468" cy="819670"/>
          </a:xfrm>
        </p:spPr>
        <p:txBody>
          <a:bodyPr vert="horz" lIns="91440" tIns="45720" rIns="91440" bIns="45720" rtlCol="0" anchor="ctr">
            <a:noAutofit/>
          </a:bodyPr>
          <a:lstStyle/>
          <a:p>
            <a:r>
              <a:rPr lang="en-US" sz="2400" b="1">
                <a:latin typeface="Arial"/>
                <a:cs typeface="Arial"/>
              </a:rPr>
              <a:t>Problem Statement 2 - Revolutionizing Data Accessibility and Interpretation in the Industrial Landscape</a:t>
            </a:r>
          </a:p>
        </p:txBody>
      </p:sp>
      <p:sp>
        <p:nvSpPr>
          <p:cNvPr id="6" name="Explosion: 8 Points 5">
            <a:extLst>
              <a:ext uri="{FF2B5EF4-FFF2-40B4-BE49-F238E27FC236}">
                <a16:creationId xmlns:a16="http://schemas.microsoft.com/office/drawing/2014/main" id="{54FA8858-E46F-A1CF-EAE4-C8D77B740E0D}"/>
              </a:ext>
            </a:extLst>
          </p:cNvPr>
          <p:cNvSpPr/>
          <p:nvPr/>
        </p:nvSpPr>
        <p:spPr>
          <a:xfrm>
            <a:off x="9313292" y="716417"/>
            <a:ext cx="2875533" cy="2408698"/>
          </a:xfrm>
          <a:prstGeom prst="irregularSeal1">
            <a:avLst/>
          </a:prstGeom>
          <a:blipFill dpi="0" rotWithShape="1">
            <a:blip r:embed="rId3">
              <a:extLst>
                <a:ext uri="{28A0092B-C50C-407E-A947-70E740481C1C}">
                  <a14:useLocalDpi xmlns:a14="http://schemas.microsoft.com/office/drawing/2010/main" val="0"/>
                </a:ext>
              </a:extLst>
            </a:blip>
            <a:srcRect/>
            <a:stretch>
              <a:fillRect/>
            </a:stretch>
          </a:blipFill>
          <a:ln>
            <a:solidFill>
              <a:srgbClr val="33D0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Explosion: 8 Points 6">
            <a:extLst>
              <a:ext uri="{FF2B5EF4-FFF2-40B4-BE49-F238E27FC236}">
                <a16:creationId xmlns:a16="http://schemas.microsoft.com/office/drawing/2014/main" id="{468E6323-951D-C5D8-7E6C-D6250C820883}"/>
              </a:ext>
            </a:extLst>
          </p:cNvPr>
          <p:cNvSpPr/>
          <p:nvPr/>
        </p:nvSpPr>
        <p:spPr>
          <a:xfrm>
            <a:off x="7095149" y="930471"/>
            <a:ext cx="2875533" cy="2408698"/>
          </a:xfrm>
          <a:prstGeom prst="irregularSeal1">
            <a:avLst/>
          </a:prstGeom>
          <a:blipFill>
            <a:blip r:embed="rId4"/>
            <a:stretch>
              <a:fillRect/>
            </a:stretch>
          </a:blipFill>
          <a:ln>
            <a:solidFill>
              <a:srgbClr val="33D0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EDBD740-50CC-12C2-7E87-7CC8D1FF6119}"/>
              </a:ext>
            </a:extLst>
          </p:cNvPr>
          <p:cNvPicPr>
            <a:picLocks noChangeAspect="1"/>
          </p:cNvPicPr>
          <p:nvPr/>
        </p:nvPicPr>
        <p:blipFill>
          <a:blip r:embed="rId5">
            <a:duotone>
              <a:prstClr val="black"/>
              <a:srgbClr val="3DCD58">
                <a:tint val="45000"/>
                <a:satMod val="400000"/>
              </a:srgbClr>
            </a:duotone>
          </a:blip>
          <a:stretch>
            <a:fillRect/>
          </a:stretch>
        </p:blipFill>
        <p:spPr>
          <a:xfrm>
            <a:off x="7756756" y="1920766"/>
            <a:ext cx="3535182" cy="3535182"/>
          </a:xfrm>
          <a:prstGeom prst="rect">
            <a:avLst/>
          </a:prstGeom>
        </p:spPr>
      </p:pic>
      <p:sp>
        <p:nvSpPr>
          <p:cNvPr id="10" name="Content Placeholder 2">
            <a:extLst>
              <a:ext uri="{FF2B5EF4-FFF2-40B4-BE49-F238E27FC236}">
                <a16:creationId xmlns:a16="http://schemas.microsoft.com/office/drawing/2014/main" id="{3731F597-4F83-535B-7E66-6281755B0860}"/>
              </a:ext>
            </a:extLst>
          </p:cNvPr>
          <p:cNvSpPr>
            <a:spLocks noGrp="1"/>
          </p:cNvSpPr>
          <p:nvPr>
            <p:ph idx="1"/>
          </p:nvPr>
        </p:nvSpPr>
        <p:spPr>
          <a:xfrm>
            <a:off x="150829" y="1109456"/>
            <a:ext cx="6155703" cy="5417343"/>
          </a:xfrm>
        </p:spPr>
        <p:txBody>
          <a:bodyPr anchor="t">
            <a:normAutofit/>
          </a:bodyPr>
          <a:lstStyle/>
          <a:p>
            <a:pPr marL="0" indent="0" algn="just">
              <a:buNone/>
              <a:defRPr/>
            </a:pPr>
            <a:r>
              <a:rPr lang="en-US" sz="1200">
                <a:latin typeface="Arial"/>
                <a:cs typeface="Arial"/>
              </a:rPr>
              <a:t>In the fast-paced operational environments of today's industries, a growing challenge is the accumulation of unnoticed reports, creating a bottleneck in efficient decision-making processes. This issue is exacerbated by the complexity of data-driven reports, making it difficult for users to extract key insights amid their hectic schedules.</a:t>
            </a:r>
          </a:p>
          <a:p>
            <a:pPr marL="0" indent="0" algn="just">
              <a:buNone/>
              <a:defRPr/>
            </a:pPr>
            <a:r>
              <a:rPr lang="en-US" sz="1200" b="1" u="sng">
                <a:latin typeface="Arial"/>
                <a:cs typeface="Arial"/>
              </a:rPr>
              <a:t>Key Issues:</a:t>
            </a:r>
          </a:p>
          <a:p>
            <a:pPr algn="just">
              <a:defRPr/>
            </a:pPr>
            <a:r>
              <a:rPr lang="en-US" sz="1200" b="1">
                <a:latin typeface="Arial"/>
                <a:cs typeface="Arial"/>
              </a:rPr>
              <a:t>Report Overload: </a:t>
            </a:r>
            <a:r>
              <a:rPr lang="en-US" sz="1200">
                <a:latin typeface="Arial"/>
                <a:cs typeface="Arial"/>
              </a:rPr>
              <a:t>The industry is grappling with a surge in reports, a significant portion of which goes unnoticed due to the overwhelming demands of the operational environment.</a:t>
            </a:r>
          </a:p>
          <a:p>
            <a:pPr algn="just">
              <a:defRPr/>
            </a:pPr>
            <a:r>
              <a:rPr lang="en-US" sz="1200" b="1">
                <a:latin typeface="Arial"/>
                <a:cs typeface="Arial"/>
              </a:rPr>
              <a:t>Complex Data Interpretation leading to production and energy loss:</a:t>
            </a:r>
            <a:r>
              <a:rPr lang="en-US" sz="1200">
                <a:latin typeface="Arial"/>
                <a:cs typeface="Arial"/>
              </a:rPr>
              <a:t> In this data-driven era, extracting key summaries from extensive reports poses a challenge, impeding timely decision-making and potentially leading to production and energy losses [2].</a:t>
            </a:r>
            <a:endParaRPr lang="en-US" sz="1200" b="1">
              <a:latin typeface="Arial"/>
              <a:cs typeface="Arial"/>
            </a:endParaRPr>
          </a:p>
          <a:p>
            <a:pPr algn="just">
              <a:defRPr/>
            </a:pPr>
            <a:r>
              <a:rPr lang="en-US" sz="1200" b="1">
                <a:latin typeface="Arial"/>
                <a:cs typeface="Arial"/>
              </a:rPr>
              <a:t>Accessibility Challenges: </a:t>
            </a:r>
            <a:r>
              <a:rPr lang="en-US" sz="1200">
                <a:latin typeface="Arial"/>
                <a:cs typeface="Arial"/>
              </a:rPr>
              <a:t>Many users, including those with visual impairments, face difficulties in reading reports, necessitating the use of spectacles and other assistive devices.</a:t>
            </a:r>
            <a:endParaRPr lang="en-US" sz="1200" b="1">
              <a:latin typeface="Arial"/>
              <a:cs typeface="Arial"/>
            </a:endParaRPr>
          </a:p>
          <a:p>
            <a:pPr algn="just">
              <a:defRPr/>
            </a:pPr>
            <a:r>
              <a:rPr lang="en-US" sz="1200" b="1">
                <a:latin typeface="Arial"/>
                <a:cs typeface="Arial"/>
              </a:rPr>
              <a:t>Exclusion of Disabilities: </a:t>
            </a:r>
            <a:r>
              <a:rPr lang="en-US" sz="1200">
                <a:latin typeface="Arial"/>
                <a:cs typeface="Arial"/>
              </a:rPr>
              <a:t>Current reports lack inclusivity, failing to cater to individuals with disabilities. This hinders their ability to access and comprehend critical data and analysis.</a:t>
            </a:r>
          </a:p>
          <a:p>
            <a:pPr algn="just">
              <a:defRPr/>
            </a:pPr>
            <a:r>
              <a:rPr lang="en-US" sz="1200" b="1">
                <a:latin typeface="Arial"/>
                <a:cs typeface="Arial"/>
              </a:rPr>
              <a:t>Decision-Making Delays: </a:t>
            </a:r>
            <a:r>
              <a:rPr lang="en-US" sz="1200">
                <a:latin typeface="Arial"/>
                <a:cs typeface="Arial"/>
              </a:rPr>
              <a:t>The delay in comprehending complex data directly impacts decision-making processes, introducing the risk of production delays and energy inefficiencies.</a:t>
            </a:r>
          </a:p>
          <a:p>
            <a:pPr marL="0" indent="0" algn="just">
              <a:buNone/>
              <a:defRPr/>
            </a:pPr>
            <a:r>
              <a:rPr lang="en-US" sz="1200" b="1" u="sng">
                <a:latin typeface="Arial"/>
                <a:cs typeface="Arial"/>
              </a:rPr>
              <a:t>Impact:</a:t>
            </a:r>
            <a:endParaRPr lang="en-US" sz="1200">
              <a:latin typeface="Arial"/>
              <a:cs typeface="Arial"/>
            </a:endParaRPr>
          </a:p>
          <a:p>
            <a:pPr marL="0" indent="0" algn="just">
              <a:buNone/>
              <a:defRPr/>
            </a:pPr>
            <a:r>
              <a:rPr lang="en-US" sz="1200">
                <a:latin typeface="Arial"/>
                <a:cs typeface="Arial"/>
              </a:rPr>
              <a:t>The current scenario not only hampers operational efficiency but also jeopardizes the overall productivity and energy conservation goals of the industry.</a:t>
            </a:r>
          </a:p>
        </p:txBody>
      </p:sp>
      <p:pic>
        <p:nvPicPr>
          <p:cNvPr id="8" name="Picture 7" descr="A green robot with a leaf in a circle&#10;&#10;Description automatically generated">
            <a:extLst>
              <a:ext uri="{FF2B5EF4-FFF2-40B4-BE49-F238E27FC236}">
                <a16:creationId xmlns:a16="http://schemas.microsoft.com/office/drawing/2014/main" id="{68108108-E8B9-4DE0-ABF1-1A038DE0AF53}"/>
              </a:ext>
            </a:extLst>
          </p:cNvPr>
          <p:cNvPicPr>
            <a:picLocks noChangeAspect="1"/>
          </p:cNvPicPr>
          <p:nvPr/>
        </p:nvPicPr>
        <p:blipFill>
          <a:blip r:embed="rId6"/>
          <a:stretch>
            <a:fillRect/>
          </a:stretch>
        </p:blipFill>
        <p:spPr>
          <a:xfrm>
            <a:off x="-57761" y="-2613"/>
            <a:ext cx="959600" cy="729296"/>
          </a:xfrm>
          <a:prstGeom prst="rect">
            <a:avLst/>
          </a:prstGeom>
        </p:spPr>
      </p:pic>
      <p:sp>
        <p:nvSpPr>
          <p:cNvPr id="3" name="TextBox 2">
            <a:extLst>
              <a:ext uri="{FF2B5EF4-FFF2-40B4-BE49-F238E27FC236}">
                <a16:creationId xmlns:a16="http://schemas.microsoft.com/office/drawing/2014/main" id="{685DB777-A1A5-1FA3-8877-27E8A04AF8A0}"/>
              </a:ext>
            </a:extLst>
          </p:cNvPr>
          <p:cNvSpPr txBox="1"/>
          <p:nvPr/>
        </p:nvSpPr>
        <p:spPr>
          <a:xfrm>
            <a:off x="1730479" y="6329446"/>
            <a:ext cx="6282813" cy="507831"/>
          </a:xfrm>
          <a:prstGeom prst="rect">
            <a:avLst/>
          </a:prstGeom>
          <a:noFill/>
        </p:spPr>
        <p:txBody>
          <a:bodyPr wrap="square" rtlCol="0">
            <a:spAutoFit/>
          </a:bodyPr>
          <a:lstStyle/>
          <a:p>
            <a:r>
              <a:rPr lang="en-US" sz="900" b="1" u="sng"/>
              <a:t>Reference</a:t>
            </a:r>
          </a:p>
          <a:p>
            <a:r>
              <a:rPr lang="en-US" sz="900"/>
              <a:t>[2] R. H. Ansah and S. </a:t>
            </a:r>
            <a:r>
              <a:rPr lang="en-US" sz="900" err="1"/>
              <a:t>Sorooshian</a:t>
            </a:r>
            <a:r>
              <a:rPr lang="en-US" sz="900"/>
              <a:t>, “4P delays in project management,” Engineering, Construction and Architectural Management, vol. 25, no. 1, pp. 62–76, 2018. doi:10.1108/ecam-09-2016-0199 </a:t>
            </a:r>
            <a:endParaRPr lang="en-IN" sz="900"/>
          </a:p>
        </p:txBody>
      </p:sp>
    </p:spTree>
    <p:extLst>
      <p:ext uri="{BB962C8B-B14F-4D97-AF65-F5344CB8AC3E}">
        <p14:creationId xmlns:p14="http://schemas.microsoft.com/office/powerpoint/2010/main" val="2189338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9A63C79-117F-09CA-B803-62CD13C0E132}"/>
              </a:ext>
            </a:extLst>
          </p:cNvPr>
          <p:cNvPicPr>
            <a:picLocks noChangeAspect="1"/>
          </p:cNvPicPr>
          <p:nvPr/>
        </p:nvPicPr>
        <p:blipFill>
          <a:blip r:embed="rId3"/>
          <a:stretch>
            <a:fillRect/>
          </a:stretch>
        </p:blipFill>
        <p:spPr>
          <a:xfrm>
            <a:off x="8535006" y="6060836"/>
            <a:ext cx="3254022" cy="731583"/>
          </a:xfrm>
          <a:prstGeom prst="rect">
            <a:avLst/>
          </a:prstGeom>
        </p:spPr>
      </p:pic>
      <p:pic>
        <p:nvPicPr>
          <p:cNvPr id="42" name="Picture 41" descr="A screen shot of a computer&#10;&#10;Description automatically generated">
            <a:extLst>
              <a:ext uri="{FF2B5EF4-FFF2-40B4-BE49-F238E27FC236}">
                <a16:creationId xmlns:a16="http://schemas.microsoft.com/office/drawing/2014/main" id="{8085BAF4-7F7C-4F55-B712-DCCB367AD00A}"/>
              </a:ext>
            </a:extLst>
          </p:cNvPr>
          <p:cNvPicPr>
            <a:picLocks noChangeAspect="1"/>
          </p:cNvPicPr>
          <p:nvPr/>
        </p:nvPicPr>
        <p:blipFill rotWithShape="1">
          <a:blip r:embed="rId4"/>
          <a:srcRect t="49575" b="1"/>
          <a:stretch/>
        </p:blipFill>
        <p:spPr>
          <a:xfrm>
            <a:off x="8979900" y="1116888"/>
            <a:ext cx="3165231" cy="3458038"/>
          </a:xfrm>
          <a:prstGeom prst="rect">
            <a:avLst/>
          </a:prstGeom>
        </p:spPr>
      </p:pic>
      <p:pic>
        <p:nvPicPr>
          <p:cNvPr id="9" name="Picture 8">
            <a:extLst>
              <a:ext uri="{FF2B5EF4-FFF2-40B4-BE49-F238E27FC236}">
                <a16:creationId xmlns:a16="http://schemas.microsoft.com/office/drawing/2014/main" id="{E26F1918-D312-F164-445A-4BD4B8DA7EDE}"/>
              </a:ext>
            </a:extLst>
          </p:cNvPr>
          <p:cNvPicPr>
            <a:picLocks noChangeAspect="1"/>
          </p:cNvPicPr>
          <p:nvPr/>
        </p:nvPicPr>
        <p:blipFill>
          <a:blip r:embed="rId5"/>
          <a:stretch>
            <a:fillRect/>
          </a:stretch>
        </p:blipFill>
        <p:spPr>
          <a:xfrm rot="21367780">
            <a:off x="8453507" y="2680674"/>
            <a:ext cx="3736599" cy="3177441"/>
          </a:xfrm>
          <a:prstGeom prst="rect">
            <a:avLst/>
          </a:prstGeom>
        </p:spPr>
      </p:pic>
      <p:pic>
        <p:nvPicPr>
          <p:cNvPr id="6" name="Picture 5">
            <a:extLst>
              <a:ext uri="{FF2B5EF4-FFF2-40B4-BE49-F238E27FC236}">
                <a16:creationId xmlns:a16="http://schemas.microsoft.com/office/drawing/2014/main" id="{519F7FA4-4F95-8872-072C-1D5C0C327495}"/>
              </a:ext>
            </a:extLst>
          </p:cNvPr>
          <p:cNvPicPr>
            <a:picLocks noChangeAspect="1"/>
          </p:cNvPicPr>
          <p:nvPr/>
        </p:nvPicPr>
        <p:blipFill rotWithShape="1">
          <a:blip r:embed="rId6"/>
          <a:srcRect b="31245"/>
          <a:stretch/>
        </p:blipFill>
        <p:spPr>
          <a:xfrm rot="20019059">
            <a:off x="6737555" y="3644251"/>
            <a:ext cx="3693286" cy="1775944"/>
          </a:xfrm>
          <a:prstGeom prst="rect">
            <a:avLst/>
          </a:prstGeom>
        </p:spPr>
      </p:pic>
      <p:pic>
        <p:nvPicPr>
          <p:cNvPr id="2050" name="Picture 2" descr="Root Cause Analysis of Disappearing &amp; Deteriorating Water Bodies in India |  by Jalsmruti | Medium">
            <a:extLst>
              <a:ext uri="{FF2B5EF4-FFF2-40B4-BE49-F238E27FC236}">
                <a16:creationId xmlns:a16="http://schemas.microsoft.com/office/drawing/2014/main" id="{C71CD803-9091-82EB-90B4-6B6E1A3838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61450">
            <a:off x="8023562" y="2907504"/>
            <a:ext cx="4068112" cy="29812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A person carrying a bag on their head&#10;&#10;Description automatically generated">
            <a:extLst>
              <a:ext uri="{FF2B5EF4-FFF2-40B4-BE49-F238E27FC236}">
                <a16:creationId xmlns:a16="http://schemas.microsoft.com/office/drawing/2014/main" id="{52CFD7BE-1A40-41AB-C655-28FCA2ABFC29}"/>
              </a:ext>
            </a:extLst>
          </p:cNvPr>
          <p:cNvPicPr>
            <a:picLocks noChangeAspect="1"/>
          </p:cNvPicPr>
          <p:nvPr/>
        </p:nvPicPr>
        <p:blipFill rotWithShape="1">
          <a:blip r:embed="rId8"/>
          <a:srcRect t="56332" b="19769"/>
          <a:stretch/>
        </p:blipFill>
        <p:spPr>
          <a:xfrm rot="20306022">
            <a:off x="6686947" y="4145410"/>
            <a:ext cx="3165231" cy="1942039"/>
          </a:xfrm>
          <a:prstGeom prst="rect">
            <a:avLst/>
          </a:prstGeom>
        </p:spPr>
      </p:pic>
      <p:pic>
        <p:nvPicPr>
          <p:cNvPr id="40" name="Picture 39" descr="A screenshot of a cellphone&#10;&#10;Description automatically generated">
            <a:extLst>
              <a:ext uri="{FF2B5EF4-FFF2-40B4-BE49-F238E27FC236}">
                <a16:creationId xmlns:a16="http://schemas.microsoft.com/office/drawing/2014/main" id="{0529DBCF-88DB-0555-8D91-65A901CE4C35}"/>
              </a:ext>
            </a:extLst>
          </p:cNvPr>
          <p:cNvPicPr>
            <a:picLocks noChangeAspect="1"/>
          </p:cNvPicPr>
          <p:nvPr/>
        </p:nvPicPr>
        <p:blipFill rotWithShape="1">
          <a:blip r:embed="rId9"/>
          <a:srcRect t="53040" b="3152"/>
          <a:stretch/>
        </p:blipFill>
        <p:spPr>
          <a:xfrm rot="21381851">
            <a:off x="6410307" y="1346749"/>
            <a:ext cx="3165231" cy="3004377"/>
          </a:xfrm>
          <a:prstGeom prst="rect">
            <a:avLst/>
          </a:prstGeom>
        </p:spPr>
      </p:pic>
      <p:pic>
        <p:nvPicPr>
          <p:cNvPr id="51" name="Picture 50" descr="A newspaper with a factory behind it&#10;&#10;Description automatically generated with medium confidence">
            <a:extLst>
              <a:ext uri="{FF2B5EF4-FFF2-40B4-BE49-F238E27FC236}">
                <a16:creationId xmlns:a16="http://schemas.microsoft.com/office/drawing/2014/main" id="{F2D9BEC7-97C0-1EC5-EC4B-5BC9E2CC2216}"/>
              </a:ext>
            </a:extLst>
          </p:cNvPr>
          <p:cNvPicPr>
            <a:picLocks noChangeAspect="1"/>
          </p:cNvPicPr>
          <p:nvPr/>
        </p:nvPicPr>
        <p:blipFill rotWithShape="1">
          <a:blip r:embed="rId10"/>
          <a:srcRect t="57647" b="14957"/>
          <a:stretch/>
        </p:blipFill>
        <p:spPr>
          <a:xfrm>
            <a:off x="8991599" y="4386484"/>
            <a:ext cx="3165231" cy="1878857"/>
          </a:xfrm>
          <a:prstGeom prst="rect">
            <a:avLst/>
          </a:prstGeom>
        </p:spPr>
      </p:pic>
      <p:pic>
        <p:nvPicPr>
          <p:cNvPr id="47" name="Picture 46">
            <a:extLst>
              <a:ext uri="{FF2B5EF4-FFF2-40B4-BE49-F238E27FC236}">
                <a16:creationId xmlns:a16="http://schemas.microsoft.com/office/drawing/2014/main" id="{9088C1CE-ABF9-EFBD-C823-ED91D168BED4}"/>
              </a:ext>
            </a:extLst>
          </p:cNvPr>
          <p:cNvPicPr>
            <a:picLocks noChangeAspect="1"/>
          </p:cNvPicPr>
          <p:nvPr/>
        </p:nvPicPr>
        <p:blipFill>
          <a:blip r:embed="rId11"/>
          <a:stretch>
            <a:fillRect/>
          </a:stretch>
        </p:blipFill>
        <p:spPr>
          <a:xfrm>
            <a:off x="8991599" y="6159849"/>
            <a:ext cx="2653433" cy="503863"/>
          </a:xfrm>
          <a:prstGeom prst="rect">
            <a:avLst/>
          </a:prstGeom>
        </p:spPr>
      </p:pic>
      <p:sp>
        <p:nvSpPr>
          <p:cNvPr id="7" name="Content Placeholder 2">
            <a:extLst>
              <a:ext uri="{FF2B5EF4-FFF2-40B4-BE49-F238E27FC236}">
                <a16:creationId xmlns:a16="http://schemas.microsoft.com/office/drawing/2014/main" id="{A4A7C63A-8CD5-38B4-5F3A-7110CCB52B57}"/>
              </a:ext>
            </a:extLst>
          </p:cNvPr>
          <p:cNvSpPr txBox="1">
            <a:spLocks/>
          </p:cNvSpPr>
          <p:nvPr/>
        </p:nvSpPr>
        <p:spPr>
          <a:xfrm>
            <a:off x="150829" y="1288569"/>
            <a:ext cx="6155703" cy="4735163"/>
          </a:xfrm>
          <a:prstGeom prst="rect">
            <a:avLst/>
          </a:prstGeom>
        </p:spPr>
        <p:txBody>
          <a:bodyPr vert="horz" lIns="91440" tIns="45720" rIns="91440" bIns="45720" rtlCol="0" anchor="t">
            <a:normAutofit/>
          </a:bodyPr>
          <a:lstStyle>
            <a:lvl1pPr marL="223838" indent="-223838" algn="l" defTabSz="457200" rtl="0" eaLnBrk="1" latinLnBrk="0" hangingPunct="1">
              <a:lnSpc>
                <a:spcPct val="110000"/>
              </a:lnSpc>
              <a:spcBef>
                <a:spcPct val="20000"/>
              </a:spcBef>
              <a:buClr>
                <a:srgbClr val="3DCD58"/>
              </a:buClr>
              <a:buFont typeface="Arial"/>
              <a:buChar char="•"/>
              <a:defRPr sz="1400" kern="1200">
                <a:solidFill>
                  <a:srgbClr val="626469"/>
                </a:solidFill>
                <a:latin typeface="Arial Rounded MT Std"/>
                <a:ea typeface="+mn-ea"/>
                <a:cs typeface="Arial Rounded MT Std"/>
              </a:defRPr>
            </a:lvl1pPr>
            <a:lvl2pPr marL="404813" indent="-180975"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2pPr>
            <a:lvl3pPr marL="571500" indent="-166688"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3pPr>
            <a:lvl4pPr marL="739775" indent="-168275" algn="l" defTabSz="457200" rtl="0" eaLnBrk="1" latinLnBrk="0" hangingPunct="1">
              <a:lnSpc>
                <a:spcPct val="110000"/>
              </a:lnSpc>
              <a:spcBef>
                <a:spcPct val="20000"/>
              </a:spcBef>
              <a:buFont typeface="Lucida Grande"/>
              <a:buChar char="–"/>
              <a:tabLst>
                <a:tab pos="912813" algn="l"/>
              </a:tabLst>
              <a:defRPr sz="1200" kern="1200">
                <a:solidFill>
                  <a:srgbClr val="626469"/>
                </a:solidFill>
                <a:latin typeface="Arial Rounded MT Std Light"/>
                <a:ea typeface="+mn-ea"/>
                <a:cs typeface="Arial Rounded MT Std Light"/>
              </a:defRPr>
            </a:lvl4pPr>
            <a:lvl5pPr marL="920750" indent="-180975" algn="l" defTabSz="457200" rtl="0" eaLnBrk="1" latinLnBrk="0" hangingPunct="1">
              <a:lnSpc>
                <a:spcPct val="110000"/>
              </a:lnSpc>
              <a:spcBef>
                <a:spcPct val="20000"/>
              </a:spcBef>
              <a:buFont typeface="Lucida Grande"/>
              <a:buChar char="–"/>
              <a:defRPr sz="1200" kern="1200">
                <a:solidFill>
                  <a:srgbClr val="626469"/>
                </a:solidFill>
                <a:latin typeface="Arial Rounded MT Std Light"/>
                <a:ea typeface="+mn-ea"/>
                <a:cs typeface="Arial Rounded MT Std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defRPr/>
            </a:pPr>
            <a:r>
              <a:rPr lang="en-US" sz="1200">
                <a:latin typeface="Arial"/>
                <a:cs typeface="Arial"/>
              </a:rPr>
              <a:t>As industries worldwide set ambitious targets for achieving net-zero, a common struggle emerges as companies encounter difficulties in effectively implementing sustainable practices within their facilities. Notably, while Schneider Electric's </a:t>
            </a:r>
            <a:r>
              <a:rPr lang="en-US" sz="1200" b="1" err="1">
                <a:solidFill>
                  <a:srgbClr val="3DD058"/>
                </a:solidFill>
                <a:latin typeface="Arial"/>
                <a:cs typeface="Arial"/>
              </a:rPr>
              <a:t>EcoStruxure</a:t>
            </a:r>
            <a:r>
              <a:rPr lang="en-US" sz="1200">
                <a:latin typeface="Arial"/>
                <a:cs typeface="Arial"/>
              </a:rPr>
              <a:t> model has successfully digitalized industrial operations, focusing primarily on optimizing production, it falls short in comprehensively addressing key challenges faced by stakeholders..</a:t>
            </a:r>
          </a:p>
          <a:p>
            <a:pPr marL="0" indent="0" algn="just">
              <a:buFont typeface="Arial"/>
              <a:buNone/>
              <a:defRPr/>
            </a:pPr>
            <a:r>
              <a:rPr lang="en-US" sz="1200" b="1" u="sng">
                <a:latin typeface="Arial"/>
                <a:cs typeface="Arial"/>
              </a:rPr>
              <a:t>Key Issues:</a:t>
            </a:r>
          </a:p>
          <a:p>
            <a:pPr algn="l">
              <a:buFont typeface="Arial" panose="020B0604020202020204" pitchFamily="34" charset="0"/>
              <a:buChar char="•"/>
            </a:pPr>
            <a:r>
              <a:rPr lang="en-US" sz="1200" b="1">
                <a:latin typeface="Arial"/>
                <a:cs typeface="Arial"/>
              </a:rPr>
              <a:t>Implementation Hurdles: </a:t>
            </a:r>
            <a:r>
              <a:rPr lang="en-US" sz="1200">
                <a:latin typeface="Arial"/>
                <a:cs typeface="Arial"/>
              </a:rPr>
              <a:t>Companies globally are grappling with the practical implementation of net-zero initiatives within their facilities, encountering barriers that impede progress.</a:t>
            </a:r>
          </a:p>
          <a:p>
            <a:pPr>
              <a:buFont typeface="Arial" panose="020B0604020202020204" pitchFamily="34" charset="0"/>
              <a:buChar char="•"/>
            </a:pPr>
            <a:r>
              <a:rPr lang="en-US" sz="1200" b="1" err="1">
                <a:latin typeface="Arial"/>
                <a:cs typeface="Arial"/>
              </a:rPr>
              <a:t>EcoStruxure</a:t>
            </a:r>
            <a:r>
              <a:rPr lang="en-US" sz="1200" b="1">
                <a:latin typeface="Arial"/>
                <a:cs typeface="Arial"/>
              </a:rPr>
              <a:t> Limitations: </a:t>
            </a:r>
            <a:r>
              <a:rPr lang="en-US" sz="1200">
                <a:latin typeface="Arial"/>
                <a:cs typeface="Arial"/>
              </a:rPr>
              <a:t>While Schneider Electric's </a:t>
            </a:r>
            <a:r>
              <a:rPr lang="en-US" sz="1200" err="1">
                <a:latin typeface="Arial"/>
                <a:cs typeface="Arial"/>
              </a:rPr>
              <a:t>EcoStruxure</a:t>
            </a:r>
            <a:r>
              <a:rPr lang="en-US" sz="1200">
                <a:latin typeface="Arial"/>
                <a:cs typeface="Arial"/>
              </a:rPr>
              <a:t> model has proven effective in enhancing the monitoring and availability of equipment, its primary focus on production optimization neglects other critical challenges faced by stakeholders on the path to sustainability.</a:t>
            </a:r>
          </a:p>
          <a:p>
            <a:pPr>
              <a:lnSpc>
                <a:spcPct val="120000"/>
              </a:lnSpc>
              <a:buFont typeface="Arial" panose="020B0604020202020204" pitchFamily="34" charset="0"/>
              <a:buChar char="•"/>
            </a:pPr>
            <a:r>
              <a:rPr lang="en-US" sz="1200" b="1">
                <a:latin typeface="Arial"/>
                <a:cs typeface="Arial"/>
              </a:rPr>
              <a:t>Emissions and Energy Loss Correlation: </a:t>
            </a:r>
            <a:r>
              <a:rPr lang="en-US" sz="1200">
                <a:latin typeface="Arial"/>
                <a:cs typeface="Arial"/>
              </a:rPr>
              <a:t>The study of emissions from industrial machines reveals a correlation to energy loss and efficiency degradation in various applications, posing a significant hurdle in achieving net-zero goals [3].</a:t>
            </a:r>
          </a:p>
          <a:p>
            <a:pPr marL="0" indent="0" algn="just">
              <a:buNone/>
              <a:defRPr/>
            </a:pPr>
            <a:r>
              <a:rPr lang="en-US" sz="1200" b="1" u="sng">
                <a:latin typeface="Arial"/>
                <a:cs typeface="Arial"/>
              </a:rPr>
              <a:t>Impact:</a:t>
            </a:r>
          </a:p>
          <a:p>
            <a:pPr marL="0" indent="0" algn="just">
              <a:buNone/>
              <a:defRPr/>
            </a:pPr>
            <a:r>
              <a:rPr lang="en-US" sz="1200">
                <a:latin typeface="Arial"/>
                <a:cs typeface="Arial"/>
              </a:rPr>
              <a:t>The current limitations in addressing holistic sustainability challenges hinder progress toward achieving net-zero goals, affecting not only environmental targets but also the overall efficiency and resilience of industrial operations.</a:t>
            </a:r>
          </a:p>
        </p:txBody>
      </p:sp>
      <p:sp>
        <p:nvSpPr>
          <p:cNvPr id="11" name="Title 1">
            <a:extLst>
              <a:ext uri="{FF2B5EF4-FFF2-40B4-BE49-F238E27FC236}">
                <a16:creationId xmlns:a16="http://schemas.microsoft.com/office/drawing/2014/main" id="{10E8C93A-1C9D-2C05-A1E2-6DCA2A53264A}"/>
              </a:ext>
            </a:extLst>
          </p:cNvPr>
          <p:cNvSpPr txBox="1">
            <a:spLocks/>
          </p:cNvSpPr>
          <p:nvPr/>
        </p:nvSpPr>
        <p:spPr>
          <a:xfrm>
            <a:off x="761841" y="427038"/>
            <a:ext cx="10969943" cy="81967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kern="1200">
                <a:solidFill>
                  <a:srgbClr val="3DCD58"/>
                </a:solidFill>
                <a:latin typeface="Arial Rounded MT Std Light"/>
                <a:ea typeface="+mj-ea"/>
                <a:cs typeface="Arial Rounded MT Std Light"/>
              </a:defRPr>
            </a:lvl1pPr>
          </a:lstStyle>
          <a:p>
            <a:r>
              <a:rPr lang="en-US" sz="2400" b="1">
                <a:latin typeface="Arial"/>
                <a:cs typeface="Arial"/>
              </a:rPr>
              <a:t>Problem Statement 3 - Advancing Towards Global Net-Zero Goals - Overcoming Implementation Challenges in Industry</a:t>
            </a:r>
          </a:p>
        </p:txBody>
      </p:sp>
      <p:pic>
        <p:nvPicPr>
          <p:cNvPr id="4" name="Picture 3" descr="A green robot with a leaf in a circle&#10;&#10;Description automatically generated">
            <a:extLst>
              <a:ext uri="{FF2B5EF4-FFF2-40B4-BE49-F238E27FC236}">
                <a16:creationId xmlns:a16="http://schemas.microsoft.com/office/drawing/2014/main" id="{0C8592D7-EB1D-BD37-33A8-DA28F63F25E3}"/>
              </a:ext>
            </a:extLst>
          </p:cNvPr>
          <p:cNvPicPr>
            <a:picLocks noChangeAspect="1"/>
          </p:cNvPicPr>
          <p:nvPr/>
        </p:nvPicPr>
        <p:blipFill>
          <a:blip r:embed="rId12"/>
          <a:stretch>
            <a:fillRect/>
          </a:stretch>
        </p:blipFill>
        <p:spPr>
          <a:xfrm>
            <a:off x="-57761" y="-2613"/>
            <a:ext cx="959600" cy="729296"/>
          </a:xfrm>
          <a:prstGeom prst="rect">
            <a:avLst/>
          </a:prstGeom>
        </p:spPr>
      </p:pic>
      <p:sp>
        <p:nvSpPr>
          <p:cNvPr id="3" name="TextBox 2">
            <a:extLst>
              <a:ext uri="{FF2B5EF4-FFF2-40B4-BE49-F238E27FC236}">
                <a16:creationId xmlns:a16="http://schemas.microsoft.com/office/drawing/2014/main" id="{BF7FA43F-0174-E163-B06B-0FEAFFCF6338}"/>
              </a:ext>
            </a:extLst>
          </p:cNvPr>
          <p:cNvSpPr txBox="1"/>
          <p:nvPr/>
        </p:nvSpPr>
        <p:spPr>
          <a:xfrm>
            <a:off x="1730479" y="6329446"/>
            <a:ext cx="6560081" cy="507831"/>
          </a:xfrm>
          <a:prstGeom prst="rect">
            <a:avLst/>
          </a:prstGeom>
          <a:noFill/>
        </p:spPr>
        <p:txBody>
          <a:bodyPr wrap="square" rtlCol="0">
            <a:spAutoFit/>
          </a:bodyPr>
          <a:lstStyle/>
          <a:p>
            <a:r>
              <a:rPr lang="en-US" sz="900" b="1" u="sng"/>
              <a:t>Reference</a:t>
            </a:r>
          </a:p>
          <a:p>
            <a:r>
              <a:rPr lang="en-IN" sz="900">
                <a:effectLst/>
              </a:rPr>
              <a:t>[3] V. Kolev, I. </a:t>
            </a:r>
            <a:r>
              <a:rPr lang="en-IN" sz="900" err="1">
                <a:effectLst/>
              </a:rPr>
              <a:t>Draganova-Zlateva</a:t>
            </a:r>
            <a:r>
              <a:rPr lang="en-IN" sz="900">
                <a:effectLst/>
              </a:rPr>
              <a:t>, and D. </a:t>
            </a:r>
            <a:r>
              <a:rPr lang="en-IN" sz="900" err="1">
                <a:effectLst/>
              </a:rPr>
              <a:t>Gospodinova</a:t>
            </a:r>
            <a:r>
              <a:rPr lang="en-IN" sz="900">
                <a:effectLst/>
              </a:rPr>
              <a:t>, “Trends in energy efficiency and co2 emissions according to Bulgarian National Energy Efficiency Plan,” </a:t>
            </a:r>
            <a:r>
              <a:rPr lang="en-IN" sz="900" i="1">
                <a:effectLst/>
              </a:rPr>
              <a:t>2019 11th Electrical Engineering Faculty Conference (</a:t>
            </a:r>
            <a:r>
              <a:rPr lang="en-IN" sz="900" i="1" err="1">
                <a:effectLst/>
              </a:rPr>
              <a:t>BulEF</a:t>
            </a:r>
            <a:r>
              <a:rPr lang="en-IN" sz="900" i="1">
                <a:effectLst/>
              </a:rPr>
              <a:t>)</a:t>
            </a:r>
            <a:r>
              <a:rPr lang="en-IN" sz="900">
                <a:effectLst/>
              </a:rPr>
              <a:t>, 2019. doi:10.1109/bulef48056.2019.9030770 </a:t>
            </a:r>
          </a:p>
        </p:txBody>
      </p:sp>
    </p:spTree>
    <p:extLst>
      <p:ext uri="{BB962C8B-B14F-4D97-AF65-F5344CB8AC3E}">
        <p14:creationId xmlns:p14="http://schemas.microsoft.com/office/powerpoint/2010/main" val="426381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28F5F-3A4D-E2CA-675D-7A8ABC26640B}"/>
              </a:ext>
            </a:extLst>
          </p:cNvPr>
          <p:cNvSpPr/>
          <p:nvPr/>
        </p:nvSpPr>
        <p:spPr>
          <a:xfrm>
            <a:off x="0" y="964429"/>
            <a:ext cx="12188825" cy="834116"/>
          </a:xfrm>
          <a:prstGeom prst="rect">
            <a:avLst/>
          </a:prstGeom>
          <a:solidFill>
            <a:schemeClr val="bg1"/>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BB043793-CE11-1989-3203-CF143204ECBA}"/>
              </a:ext>
            </a:extLst>
          </p:cNvPr>
          <p:cNvSpPr>
            <a:spLocks noGrp="1"/>
          </p:cNvSpPr>
          <p:nvPr>
            <p:ph type="ctrTitle"/>
          </p:nvPr>
        </p:nvSpPr>
        <p:spPr>
          <a:xfrm>
            <a:off x="1685688" y="0"/>
            <a:ext cx="9239488" cy="543477"/>
          </a:xfrm>
        </p:spPr>
        <p:txBody>
          <a:bodyPr>
            <a:normAutofit fontScale="90000"/>
          </a:bodyPr>
          <a:lstStyle/>
          <a:p>
            <a:r>
              <a:rPr lang="en-IN" b="1"/>
              <a:t>What We Propose?</a:t>
            </a:r>
          </a:p>
        </p:txBody>
      </p:sp>
      <p:sp>
        <p:nvSpPr>
          <p:cNvPr id="4" name="Slide Number Placeholder 3">
            <a:extLst>
              <a:ext uri="{FF2B5EF4-FFF2-40B4-BE49-F238E27FC236}">
                <a16:creationId xmlns:a16="http://schemas.microsoft.com/office/drawing/2014/main" id="{C9B832C2-66EA-F707-26E8-7D01BC74359C}"/>
              </a:ext>
            </a:extLst>
          </p:cNvPr>
          <p:cNvSpPr>
            <a:spLocks noGrp="1"/>
          </p:cNvSpPr>
          <p:nvPr>
            <p:ph type="sldNum" sz="quarter" idx="12"/>
          </p:nvPr>
        </p:nvSpPr>
        <p:spPr/>
        <p:txBody>
          <a:bodyPr/>
          <a:lstStyle/>
          <a:p>
            <a:r>
              <a:rPr lang="en-US">
                <a:latin typeface="Arial Rounded MT Std Light"/>
                <a:cs typeface="Arial Rounded MT Std Light"/>
              </a:rPr>
              <a:t>Page </a:t>
            </a:r>
            <a:fld id="{12CF7F5B-2857-894C-A0FC-933A58B3EE30}" type="slidenum">
              <a:rPr lang="en-US" smtClean="0"/>
              <a:pPr/>
              <a:t>5</a:t>
            </a:fld>
            <a:endParaRPr lang="en-US"/>
          </a:p>
        </p:txBody>
      </p:sp>
      <p:pic>
        <p:nvPicPr>
          <p:cNvPr id="1026" name="Picture 2" descr="Schneider Electric Re-Brands PlantStruxure to EcoStruxure - Enterprise  Automation">
            <a:extLst>
              <a:ext uri="{FF2B5EF4-FFF2-40B4-BE49-F238E27FC236}">
                <a16:creationId xmlns:a16="http://schemas.microsoft.com/office/drawing/2014/main" id="{03871E06-45EA-2185-7453-8E2711781F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081"/>
          <a:stretch/>
        </p:blipFill>
        <p:spPr bwMode="auto">
          <a:xfrm>
            <a:off x="2952231" y="967442"/>
            <a:ext cx="3895725" cy="795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9AF955-111B-F8F9-39CC-5F9EB64C985A}"/>
              </a:ext>
            </a:extLst>
          </p:cNvPr>
          <p:cNvSpPr txBox="1"/>
          <p:nvPr/>
        </p:nvSpPr>
        <p:spPr>
          <a:xfrm>
            <a:off x="6819963" y="1090659"/>
            <a:ext cx="3167012" cy="707886"/>
          </a:xfrm>
          <a:prstGeom prst="rect">
            <a:avLst/>
          </a:prstGeom>
          <a:noFill/>
        </p:spPr>
        <p:txBody>
          <a:bodyPr wrap="square" rtlCol="0">
            <a:spAutoFit/>
          </a:bodyPr>
          <a:lstStyle/>
          <a:p>
            <a:r>
              <a:rPr lang="en-IN" sz="4000">
                <a:solidFill>
                  <a:srgbClr val="0070C0"/>
                </a:solidFill>
                <a:latin typeface="KG Corner of the Sky" panose="02000503000000020004" pitchFamily="2" charset="0"/>
              </a:rPr>
              <a:t>I</a:t>
            </a:r>
            <a:r>
              <a:rPr lang="en-IN" sz="2800">
                <a:solidFill>
                  <a:srgbClr val="0070C0"/>
                </a:solidFill>
                <a:latin typeface="KG Corner of the Sky" panose="02000503000000020004" pitchFamily="2" charset="0"/>
              </a:rPr>
              <a:t>nnovate</a:t>
            </a:r>
            <a:endParaRPr lang="en-IN" sz="2400">
              <a:solidFill>
                <a:srgbClr val="0070C0"/>
              </a:solidFill>
              <a:latin typeface="KG Corner of the Sky" panose="02000503000000020004" pitchFamily="2" charset="0"/>
            </a:endParaRPr>
          </a:p>
        </p:txBody>
      </p:sp>
      <p:pic>
        <p:nvPicPr>
          <p:cNvPr id="11" name="Picture 10">
            <a:extLst>
              <a:ext uri="{FF2B5EF4-FFF2-40B4-BE49-F238E27FC236}">
                <a16:creationId xmlns:a16="http://schemas.microsoft.com/office/drawing/2014/main" id="{ED41E19C-F2FE-348C-ABEA-DA999D61B903}"/>
              </a:ext>
            </a:extLst>
          </p:cNvPr>
          <p:cNvPicPr>
            <a:picLocks noChangeAspect="1"/>
          </p:cNvPicPr>
          <p:nvPr/>
        </p:nvPicPr>
        <p:blipFill>
          <a:blip r:embed="rId3">
            <a:duotone>
              <a:prstClr val="black"/>
              <a:schemeClr val="bg1">
                <a:tint val="45000"/>
                <a:satMod val="400000"/>
              </a:schemeClr>
            </a:duotone>
          </a:blip>
          <a:stretch>
            <a:fillRect/>
          </a:stretch>
        </p:blipFill>
        <p:spPr>
          <a:xfrm>
            <a:off x="482048" y="2060872"/>
            <a:ext cx="562981" cy="562981"/>
          </a:xfrm>
          <a:prstGeom prst="rect">
            <a:avLst/>
          </a:prstGeom>
        </p:spPr>
      </p:pic>
      <p:sp>
        <p:nvSpPr>
          <p:cNvPr id="12" name="TextBox 11">
            <a:extLst>
              <a:ext uri="{FF2B5EF4-FFF2-40B4-BE49-F238E27FC236}">
                <a16:creationId xmlns:a16="http://schemas.microsoft.com/office/drawing/2014/main" id="{4815BC9F-3665-4F18-7172-EB8C6B1272FB}"/>
              </a:ext>
            </a:extLst>
          </p:cNvPr>
          <p:cNvSpPr txBox="1"/>
          <p:nvPr/>
        </p:nvSpPr>
        <p:spPr>
          <a:xfrm>
            <a:off x="1263649" y="2060872"/>
            <a:ext cx="9948637" cy="646331"/>
          </a:xfrm>
          <a:prstGeom prst="rect">
            <a:avLst/>
          </a:prstGeom>
          <a:noFill/>
        </p:spPr>
        <p:txBody>
          <a:bodyPr wrap="square" rtlCol="0">
            <a:spAutoFit/>
          </a:bodyPr>
          <a:lstStyle/>
          <a:p>
            <a:pPr algn="just"/>
            <a:r>
              <a:rPr lang="en-US"/>
              <a:t>A 3D digital twin platform that integrates real-time plant operations with advanced data analytics, enabling predictive maintenance insights as well as remote visibility to plant operations.</a:t>
            </a:r>
            <a:endParaRPr lang="en-IN"/>
          </a:p>
        </p:txBody>
      </p:sp>
      <p:pic>
        <p:nvPicPr>
          <p:cNvPr id="14" name="Picture 13">
            <a:extLst>
              <a:ext uri="{FF2B5EF4-FFF2-40B4-BE49-F238E27FC236}">
                <a16:creationId xmlns:a16="http://schemas.microsoft.com/office/drawing/2014/main" id="{AB3F1F19-5FF5-A06D-D5CC-77741377C1B4}"/>
              </a:ext>
            </a:extLst>
          </p:cNvPr>
          <p:cNvPicPr>
            <a:picLocks noChangeAspect="1"/>
          </p:cNvPicPr>
          <p:nvPr/>
        </p:nvPicPr>
        <p:blipFill>
          <a:blip r:embed="rId4"/>
          <a:stretch>
            <a:fillRect/>
          </a:stretch>
        </p:blipFill>
        <p:spPr>
          <a:xfrm>
            <a:off x="538048" y="2995131"/>
            <a:ext cx="450979" cy="450979"/>
          </a:xfrm>
          <a:prstGeom prst="rect">
            <a:avLst/>
          </a:prstGeom>
        </p:spPr>
      </p:pic>
      <p:sp>
        <p:nvSpPr>
          <p:cNvPr id="15" name="TextBox 14">
            <a:extLst>
              <a:ext uri="{FF2B5EF4-FFF2-40B4-BE49-F238E27FC236}">
                <a16:creationId xmlns:a16="http://schemas.microsoft.com/office/drawing/2014/main" id="{6AD833B4-6F96-F17E-B075-D5D9F2B74233}"/>
              </a:ext>
            </a:extLst>
          </p:cNvPr>
          <p:cNvSpPr txBox="1"/>
          <p:nvPr/>
        </p:nvSpPr>
        <p:spPr>
          <a:xfrm>
            <a:off x="1216756" y="2897454"/>
            <a:ext cx="9696089" cy="646331"/>
          </a:xfrm>
          <a:prstGeom prst="rect">
            <a:avLst/>
          </a:prstGeom>
          <a:noFill/>
        </p:spPr>
        <p:txBody>
          <a:bodyPr wrap="square" rtlCol="0">
            <a:spAutoFit/>
          </a:bodyPr>
          <a:lstStyle/>
          <a:p>
            <a:pPr algn="just"/>
            <a:r>
              <a:rPr lang="en-US"/>
              <a:t>AI based voice assistant designed to engage seamlessly with personnel without technical expertise, providing real-time updates on plant operations and facilitating maintenance analysis.</a:t>
            </a:r>
            <a:endParaRPr lang="en-IN"/>
          </a:p>
        </p:txBody>
      </p:sp>
      <p:pic>
        <p:nvPicPr>
          <p:cNvPr id="17" name="Picture 16">
            <a:extLst>
              <a:ext uri="{FF2B5EF4-FFF2-40B4-BE49-F238E27FC236}">
                <a16:creationId xmlns:a16="http://schemas.microsoft.com/office/drawing/2014/main" id="{E9033DB0-75E4-ECB2-DCEE-B3A372A07785}"/>
              </a:ext>
            </a:extLst>
          </p:cNvPr>
          <p:cNvPicPr>
            <a:picLocks noChangeAspect="1"/>
          </p:cNvPicPr>
          <p:nvPr/>
        </p:nvPicPr>
        <p:blipFill>
          <a:blip r:embed="rId5"/>
          <a:stretch>
            <a:fillRect/>
          </a:stretch>
        </p:blipFill>
        <p:spPr>
          <a:xfrm>
            <a:off x="581179" y="3776957"/>
            <a:ext cx="384806" cy="384806"/>
          </a:xfrm>
          <a:prstGeom prst="rect">
            <a:avLst/>
          </a:prstGeom>
        </p:spPr>
      </p:pic>
      <p:sp>
        <p:nvSpPr>
          <p:cNvPr id="18" name="TextBox 17">
            <a:extLst>
              <a:ext uri="{FF2B5EF4-FFF2-40B4-BE49-F238E27FC236}">
                <a16:creationId xmlns:a16="http://schemas.microsoft.com/office/drawing/2014/main" id="{D28ADD87-8848-23AE-ACEE-3533F684CAA6}"/>
              </a:ext>
            </a:extLst>
          </p:cNvPr>
          <p:cNvSpPr txBox="1"/>
          <p:nvPr/>
        </p:nvSpPr>
        <p:spPr>
          <a:xfrm>
            <a:off x="1263649" y="3819673"/>
            <a:ext cx="8300229" cy="369332"/>
          </a:xfrm>
          <a:prstGeom prst="rect">
            <a:avLst/>
          </a:prstGeom>
          <a:noFill/>
        </p:spPr>
        <p:txBody>
          <a:bodyPr wrap="square" rtlCol="0">
            <a:spAutoFit/>
          </a:bodyPr>
          <a:lstStyle/>
          <a:p>
            <a:pPr algn="just"/>
            <a:r>
              <a:rPr lang="en-US"/>
              <a:t>Continuous Pollution Monitoring using Industrial Internet of Things (</a:t>
            </a:r>
            <a:r>
              <a:rPr lang="en-US" err="1"/>
              <a:t>IIoT</a:t>
            </a:r>
            <a:r>
              <a:rPr lang="en-US"/>
              <a:t>)</a:t>
            </a:r>
            <a:endParaRPr lang="en-IN"/>
          </a:p>
        </p:txBody>
      </p:sp>
      <p:pic>
        <p:nvPicPr>
          <p:cNvPr id="20" name="Picture 19">
            <a:extLst>
              <a:ext uri="{FF2B5EF4-FFF2-40B4-BE49-F238E27FC236}">
                <a16:creationId xmlns:a16="http://schemas.microsoft.com/office/drawing/2014/main" id="{DAE0397B-3368-DB6E-B7A2-CC3ECE4B6D32}"/>
              </a:ext>
            </a:extLst>
          </p:cNvPr>
          <p:cNvPicPr>
            <a:picLocks noChangeAspect="1"/>
          </p:cNvPicPr>
          <p:nvPr/>
        </p:nvPicPr>
        <p:blipFill>
          <a:blip r:embed="rId6"/>
          <a:stretch>
            <a:fillRect/>
          </a:stretch>
        </p:blipFill>
        <p:spPr>
          <a:xfrm>
            <a:off x="538048" y="5111229"/>
            <a:ext cx="562981" cy="562981"/>
          </a:xfrm>
          <a:prstGeom prst="rect">
            <a:avLst/>
          </a:prstGeom>
        </p:spPr>
      </p:pic>
      <p:sp>
        <p:nvSpPr>
          <p:cNvPr id="21" name="TextBox 20">
            <a:extLst>
              <a:ext uri="{FF2B5EF4-FFF2-40B4-BE49-F238E27FC236}">
                <a16:creationId xmlns:a16="http://schemas.microsoft.com/office/drawing/2014/main" id="{70CB909D-D00A-C661-7867-5300222D8E35}"/>
              </a:ext>
            </a:extLst>
          </p:cNvPr>
          <p:cNvSpPr txBox="1"/>
          <p:nvPr/>
        </p:nvSpPr>
        <p:spPr>
          <a:xfrm>
            <a:off x="1216756" y="5069553"/>
            <a:ext cx="8712690" cy="646331"/>
          </a:xfrm>
          <a:prstGeom prst="rect">
            <a:avLst/>
          </a:prstGeom>
          <a:noFill/>
        </p:spPr>
        <p:txBody>
          <a:bodyPr wrap="square" rtlCol="0">
            <a:spAutoFit/>
          </a:bodyPr>
          <a:lstStyle/>
          <a:p>
            <a:r>
              <a:rPr lang="en-US"/>
              <a:t>Noise isolation for mitigating sound pollution and harnessing sound energy for sustainable electricity generation.</a:t>
            </a:r>
            <a:endParaRPr lang="en-IN"/>
          </a:p>
        </p:txBody>
      </p:sp>
      <p:sp>
        <p:nvSpPr>
          <p:cNvPr id="26" name="Rectangle 25">
            <a:extLst>
              <a:ext uri="{FF2B5EF4-FFF2-40B4-BE49-F238E27FC236}">
                <a16:creationId xmlns:a16="http://schemas.microsoft.com/office/drawing/2014/main" id="{9D19F4E3-47F3-809D-A430-D765CD634F5A}"/>
              </a:ext>
            </a:extLst>
          </p:cNvPr>
          <p:cNvSpPr/>
          <p:nvPr/>
        </p:nvSpPr>
        <p:spPr>
          <a:xfrm>
            <a:off x="9850" y="646322"/>
            <a:ext cx="12188825" cy="344696"/>
          </a:xfrm>
          <a:prstGeom prst="rect">
            <a:avLst/>
          </a:prstGeom>
          <a:solidFill>
            <a:srgbClr val="0070C0"/>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a:t>Software Implementation</a:t>
            </a:r>
          </a:p>
        </p:txBody>
      </p:sp>
      <p:sp>
        <p:nvSpPr>
          <p:cNvPr id="27" name="Rectangle 26">
            <a:extLst>
              <a:ext uri="{FF2B5EF4-FFF2-40B4-BE49-F238E27FC236}">
                <a16:creationId xmlns:a16="http://schemas.microsoft.com/office/drawing/2014/main" id="{4B9B4F9C-1275-C810-451E-0B584FA3579B}"/>
              </a:ext>
            </a:extLst>
          </p:cNvPr>
          <p:cNvSpPr/>
          <p:nvPr/>
        </p:nvSpPr>
        <p:spPr>
          <a:xfrm>
            <a:off x="-1" y="4426072"/>
            <a:ext cx="12188825" cy="344696"/>
          </a:xfrm>
          <a:prstGeom prst="rect">
            <a:avLst/>
          </a:prstGeom>
          <a:solidFill>
            <a:srgbClr val="0070C0"/>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a:t>Hardware Implementation</a:t>
            </a:r>
          </a:p>
        </p:txBody>
      </p:sp>
      <p:pic>
        <p:nvPicPr>
          <p:cNvPr id="6" name="Picture 5" descr="A green robot with a leaf in a circle&#10;&#10;Description automatically generated">
            <a:extLst>
              <a:ext uri="{FF2B5EF4-FFF2-40B4-BE49-F238E27FC236}">
                <a16:creationId xmlns:a16="http://schemas.microsoft.com/office/drawing/2014/main" id="{798142CE-5E7D-38FC-BA02-ADC40A63E50F}"/>
              </a:ext>
            </a:extLst>
          </p:cNvPr>
          <p:cNvPicPr>
            <a:picLocks noChangeAspect="1"/>
          </p:cNvPicPr>
          <p:nvPr/>
        </p:nvPicPr>
        <p:blipFill>
          <a:blip r:embed="rId7"/>
          <a:stretch>
            <a:fillRect/>
          </a:stretch>
        </p:blipFill>
        <p:spPr>
          <a:xfrm>
            <a:off x="-57761" y="-2613"/>
            <a:ext cx="959600" cy="729296"/>
          </a:xfrm>
          <a:prstGeom prst="rect">
            <a:avLst/>
          </a:prstGeom>
        </p:spPr>
      </p:pic>
    </p:spTree>
    <p:extLst>
      <p:ext uri="{BB962C8B-B14F-4D97-AF65-F5344CB8AC3E}">
        <p14:creationId xmlns:p14="http://schemas.microsoft.com/office/powerpoint/2010/main" val="14448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28F5F-3A4D-E2CA-675D-7A8ABC26640B}"/>
              </a:ext>
            </a:extLst>
          </p:cNvPr>
          <p:cNvSpPr/>
          <p:nvPr/>
        </p:nvSpPr>
        <p:spPr>
          <a:xfrm>
            <a:off x="0" y="964429"/>
            <a:ext cx="12188825" cy="834116"/>
          </a:xfrm>
          <a:prstGeom prst="rect">
            <a:avLst/>
          </a:prstGeom>
          <a:solidFill>
            <a:schemeClr val="bg1"/>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BB043793-CE11-1989-3203-CF143204ECBA}"/>
              </a:ext>
            </a:extLst>
          </p:cNvPr>
          <p:cNvSpPr>
            <a:spLocks noGrp="1"/>
          </p:cNvSpPr>
          <p:nvPr>
            <p:ph type="ctrTitle"/>
          </p:nvPr>
        </p:nvSpPr>
        <p:spPr>
          <a:xfrm>
            <a:off x="1685688" y="0"/>
            <a:ext cx="9239488" cy="543477"/>
          </a:xfrm>
        </p:spPr>
        <p:txBody>
          <a:bodyPr>
            <a:normAutofit fontScale="90000"/>
          </a:bodyPr>
          <a:lstStyle/>
          <a:p>
            <a:r>
              <a:rPr lang="en-IN" b="1"/>
              <a:t>What We Propose?</a:t>
            </a:r>
          </a:p>
        </p:txBody>
      </p:sp>
      <p:sp>
        <p:nvSpPr>
          <p:cNvPr id="4" name="Slide Number Placeholder 3">
            <a:extLst>
              <a:ext uri="{FF2B5EF4-FFF2-40B4-BE49-F238E27FC236}">
                <a16:creationId xmlns:a16="http://schemas.microsoft.com/office/drawing/2014/main" id="{C9B832C2-66EA-F707-26E8-7D01BC74359C}"/>
              </a:ext>
            </a:extLst>
          </p:cNvPr>
          <p:cNvSpPr>
            <a:spLocks noGrp="1"/>
          </p:cNvSpPr>
          <p:nvPr>
            <p:ph type="sldNum" sz="quarter" idx="12"/>
          </p:nvPr>
        </p:nvSpPr>
        <p:spPr/>
        <p:txBody>
          <a:bodyPr/>
          <a:lstStyle/>
          <a:p>
            <a:r>
              <a:rPr lang="en-US">
                <a:latin typeface="Arial Rounded MT Std Light"/>
                <a:cs typeface="Arial Rounded MT Std Light"/>
              </a:rPr>
              <a:t>Page </a:t>
            </a:r>
            <a:fld id="{12CF7F5B-2857-894C-A0FC-933A58B3EE30}" type="slidenum">
              <a:rPr lang="en-US" smtClean="0"/>
              <a:pPr/>
              <a:t>6</a:t>
            </a:fld>
            <a:endParaRPr lang="en-US"/>
          </a:p>
        </p:txBody>
      </p:sp>
      <p:pic>
        <p:nvPicPr>
          <p:cNvPr id="1026" name="Picture 2" descr="Schneider Electric Re-Brands PlantStruxure to EcoStruxure - Enterprise  Automation">
            <a:extLst>
              <a:ext uri="{FF2B5EF4-FFF2-40B4-BE49-F238E27FC236}">
                <a16:creationId xmlns:a16="http://schemas.microsoft.com/office/drawing/2014/main" id="{03871E06-45EA-2185-7453-8E2711781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081"/>
          <a:stretch/>
        </p:blipFill>
        <p:spPr bwMode="auto">
          <a:xfrm>
            <a:off x="2952231" y="967442"/>
            <a:ext cx="3895725" cy="795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9AF955-111B-F8F9-39CC-5F9EB64C985A}"/>
              </a:ext>
            </a:extLst>
          </p:cNvPr>
          <p:cNvSpPr txBox="1"/>
          <p:nvPr/>
        </p:nvSpPr>
        <p:spPr>
          <a:xfrm>
            <a:off x="6819963" y="1090659"/>
            <a:ext cx="3167012" cy="707886"/>
          </a:xfrm>
          <a:prstGeom prst="rect">
            <a:avLst/>
          </a:prstGeom>
          <a:noFill/>
        </p:spPr>
        <p:txBody>
          <a:bodyPr wrap="square" rtlCol="0">
            <a:spAutoFit/>
          </a:bodyPr>
          <a:lstStyle/>
          <a:p>
            <a:r>
              <a:rPr lang="en-IN" sz="4000">
                <a:solidFill>
                  <a:srgbClr val="0070C0"/>
                </a:solidFill>
                <a:latin typeface="KG Corner of the Sky" panose="02000503000000020004" pitchFamily="2" charset="0"/>
              </a:rPr>
              <a:t>I</a:t>
            </a:r>
            <a:r>
              <a:rPr lang="en-IN" sz="2800">
                <a:solidFill>
                  <a:srgbClr val="0070C0"/>
                </a:solidFill>
                <a:latin typeface="KG Corner of the Sky" panose="02000503000000020004" pitchFamily="2" charset="0"/>
              </a:rPr>
              <a:t>nnovate</a:t>
            </a:r>
            <a:endParaRPr lang="en-IN" sz="2400">
              <a:solidFill>
                <a:srgbClr val="0070C0"/>
              </a:solidFill>
              <a:latin typeface="KG Corner of the Sky" panose="02000503000000020004" pitchFamily="2" charset="0"/>
            </a:endParaRPr>
          </a:p>
        </p:txBody>
      </p:sp>
      <p:pic>
        <p:nvPicPr>
          <p:cNvPr id="11" name="Picture 10">
            <a:extLst>
              <a:ext uri="{FF2B5EF4-FFF2-40B4-BE49-F238E27FC236}">
                <a16:creationId xmlns:a16="http://schemas.microsoft.com/office/drawing/2014/main" id="{ED41E19C-F2FE-348C-ABEA-DA999D61B903}"/>
              </a:ext>
            </a:extLst>
          </p:cNvPr>
          <p:cNvPicPr>
            <a:picLocks noChangeAspect="1"/>
          </p:cNvPicPr>
          <p:nvPr/>
        </p:nvPicPr>
        <p:blipFill>
          <a:blip r:embed="rId4">
            <a:duotone>
              <a:prstClr val="black"/>
              <a:schemeClr val="bg1">
                <a:tint val="45000"/>
                <a:satMod val="400000"/>
              </a:schemeClr>
            </a:duotone>
          </a:blip>
          <a:stretch>
            <a:fillRect/>
          </a:stretch>
        </p:blipFill>
        <p:spPr>
          <a:xfrm>
            <a:off x="482048" y="1952017"/>
            <a:ext cx="562981" cy="562981"/>
          </a:xfrm>
          <a:prstGeom prst="rect">
            <a:avLst/>
          </a:prstGeom>
        </p:spPr>
      </p:pic>
      <p:sp>
        <p:nvSpPr>
          <p:cNvPr id="12" name="TextBox 11">
            <a:extLst>
              <a:ext uri="{FF2B5EF4-FFF2-40B4-BE49-F238E27FC236}">
                <a16:creationId xmlns:a16="http://schemas.microsoft.com/office/drawing/2014/main" id="{4815BC9F-3665-4F18-7172-EB8C6B1272FB}"/>
              </a:ext>
            </a:extLst>
          </p:cNvPr>
          <p:cNvSpPr txBox="1"/>
          <p:nvPr/>
        </p:nvSpPr>
        <p:spPr>
          <a:xfrm>
            <a:off x="1263649" y="2060872"/>
            <a:ext cx="10589432" cy="338554"/>
          </a:xfrm>
          <a:prstGeom prst="rect">
            <a:avLst/>
          </a:prstGeom>
          <a:noFill/>
        </p:spPr>
        <p:txBody>
          <a:bodyPr wrap="square" rtlCol="0">
            <a:spAutoFit/>
          </a:bodyPr>
          <a:lstStyle/>
          <a:p>
            <a:r>
              <a:rPr lang="en-IN" sz="1600" b="1"/>
              <a:t>3D digital twin platform, which showcase the live plant operations coupled with advanced data analytics. </a:t>
            </a:r>
          </a:p>
        </p:txBody>
      </p:sp>
      <p:pic>
        <p:nvPicPr>
          <p:cNvPr id="14" name="Picture 13">
            <a:extLst>
              <a:ext uri="{FF2B5EF4-FFF2-40B4-BE49-F238E27FC236}">
                <a16:creationId xmlns:a16="http://schemas.microsoft.com/office/drawing/2014/main" id="{AB3F1F19-5FF5-A06D-D5CC-77741377C1B4}"/>
              </a:ext>
            </a:extLst>
          </p:cNvPr>
          <p:cNvPicPr>
            <a:picLocks noChangeAspect="1"/>
          </p:cNvPicPr>
          <p:nvPr/>
        </p:nvPicPr>
        <p:blipFill>
          <a:blip r:embed="rId5"/>
          <a:stretch>
            <a:fillRect/>
          </a:stretch>
        </p:blipFill>
        <p:spPr>
          <a:xfrm>
            <a:off x="578014" y="4325587"/>
            <a:ext cx="450979" cy="450979"/>
          </a:xfrm>
          <a:prstGeom prst="rect">
            <a:avLst/>
          </a:prstGeom>
        </p:spPr>
      </p:pic>
      <p:sp>
        <p:nvSpPr>
          <p:cNvPr id="15" name="TextBox 14">
            <a:extLst>
              <a:ext uri="{FF2B5EF4-FFF2-40B4-BE49-F238E27FC236}">
                <a16:creationId xmlns:a16="http://schemas.microsoft.com/office/drawing/2014/main" id="{6AD833B4-6F96-F17E-B075-D5D9F2B74233}"/>
              </a:ext>
            </a:extLst>
          </p:cNvPr>
          <p:cNvSpPr txBox="1"/>
          <p:nvPr/>
        </p:nvSpPr>
        <p:spPr>
          <a:xfrm>
            <a:off x="1263649" y="4328552"/>
            <a:ext cx="8300229" cy="338554"/>
          </a:xfrm>
          <a:prstGeom prst="rect">
            <a:avLst/>
          </a:prstGeom>
          <a:noFill/>
        </p:spPr>
        <p:txBody>
          <a:bodyPr wrap="square" rtlCol="0">
            <a:spAutoFit/>
          </a:bodyPr>
          <a:lstStyle/>
          <a:p>
            <a:r>
              <a:rPr lang="en-IN" sz="1600" b="1"/>
              <a:t>Voice assistant</a:t>
            </a:r>
          </a:p>
        </p:txBody>
      </p:sp>
      <p:sp>
        <p:nvSpPr>
          <p:cNvPr id="26" name="Rectangle 25">
            <a:extLst>
              <a:ext uri="{FF2B5EF4-FFF2-40B4-BE49-F238E27FC236}">
                <a16:creationId xmlns:a16="http://schemas.microsoft.com/office/drawing/2014/main" id="{9D19F4E3-47F3-809D-A430-D765CD634F5A}"/>
              </a:ext>
            </a:extLst>
          </p:cNvPr>
          <p:cNvSpPr/>
          <p:nvPr/>
        </p:nvSpPr>
        <p:spPr>
          <a:xfrm>
            <a:off x="29514" y="626658"/>
            <a:ext cx="12188825" cy="344696"/>
          </a:xfrm>
          <a:prstGeom prst="rect">
            <a:avLst/>
          </a:prstGeom>
          <a:solidFill>
            <a:srgbClr val="0070C0"/>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a:t>Software Implementation</a:t>
            </a:r>
          </a:p>
        </p:txBody>
      </p:sp>
      <p:sp>
        <p:nvSpPr>
          <p:cNvPr id="6" name="TextBox 5">
            <a:extLst>
              <a:ext uri="{FF2B5EF4-FFF2-40B4-BE49-F238E27FC236}">
                <a16:creationId xmlns:a16="http://schemas.microsoft.com/office/drawing/2014/main" id="{FDEA2597-B0C8-19E4-72A5-04BA40899D42}"/>
              </a:ext>
            </a:extLst>
          </p:cNvPr>
          <p:cNvSpPr txBox="1"/>
          <p:nvPr/>
        </p:nvSpPr>
        <p:spPr>
          <a:xfrm>
            <a:off x="1525249" y="4501297"/>
            <a:ext cx="10589432" cy="246221"/>
          </a:xfrm>
          <a:prstGeom prst="rect">
            <a:avLst/>
          </a:prstGeom>
          <a:noFill/>
        </p:spPr>
        <p:txBody>
          <a:bodyPr wrap="square" rtlCol="0">
            <a:spAutoFit/>
          </a:bodyPr>
          <a:lstStyle/>
          <a:p>
            <a:pPr marL="171450" indent="-171450" algn="l" rtl="0" fontAlgn="base">
              <a:buFont typeface="Arial" panose="020B0604020202020204" pitchFamily="34" charset="0"/>
              <a:buChar char="•"/>
            </a:pPr>
            <a:endParaRPr lang="en-US" sz="1000" b="0" i="0">
              <a:solidFill>
                <a:srgbClr val="000000"/>
              </a:solidFill>
              <a:effectLst/>
              <a:latin typeface="Times New Roman" panose="02020603050405020304" pitchFamily="18" charset="0"/>
              <a:cs typeface="Times New Roman" panose="02020603050405020304" pitchFamily="18" charset="0"/>
            </a:endParaRPr>
          </a:p>
        </p:txBody>
      </p:sp>
      <p:pic>
        <p:nvPicPr>
          <p:cNvPr id="7" name="Picture 6" descr="A green robot with a leaf in a circle&#10;&#10;Description automatically generated">
            <a:extLst>
              <a:ext uri="{FF2B5EF4-FFF2-40B4-BE49-F238E27FC236}">
                <a16:creationId xmlns:a16="http://schemas.microsoft.com/office/drawing/2014/main" id="{856FCE8F-3A6C-4A3F-1E07-22432943D186}"/>
              </a:ext>
            </a:extLst>
          </p:cNvPr>
          <p:cNvPicPr>
            <a:picLocks noChangeAspect="1"/>
          </p:cNvPicPr>
          <p:nvPr/>
        </p:nvPicPr>
        <p:blipFill>
          <a:blip r:embed="rId6"/>
          <a:stretch>
            <a:fillRect/>
          </a:stretch>
        </p:blipFill>
        <p:spPr>
          <a:xfrm>
            <a:off x="-57761" y="-2613"/>
            <a:ext cx="959600" cy="729296"/>
          </a:xfrm>
          <a:prstGeom prst="rect">
            <a:avLst/>
          </a:prstGeom>
        </p:spPr>
      </p:pic>
      <p:sp>
        <p:nvSpPr>
          <p:cNvPr id="10" name="TextBox 9">
            <a:extLst>
              <a:ext uri="{FF2B5EF4-FFF2-40B4-BE49-F238E27FC236}">
                <a16:creationId xmlns:a16="http://schemas.microsoft.com/office/drawing/2014/main" id="{214C3853-AF8A-8F83-F3BC-463D69607E92}"/>
              </a:ext>
            </a:extLst>
          </p:cNvPr>
          <p:cNvSpPr txBox="1"/>
          <p:nvPr/>
        </p:nvSpPr>
        <p:spPr>
          <a:xfrm>
            <a:off x="1263649" y="2356703"/>
            <a:ext cx="10589432" cy="1938992"/>
          </a:xfrm>
          <a:prstGeom prst="rect">
            <a:avLst/>
          </a:prstGeom>
          <a:noFill/>
        </p:spPr>
        <p:txBody>
          <a:bodyPr wrap="square" rtlCol="0">
            <a:spAutoFit/>
          </a:bodyPr>
          <a:lstStyle/>
          <a:p>
            <a:pPr algn="just" rtl="0" fontAlgn="base"/>
            <a:r>
              <a:rPr lang="en-US" sz="1200">
                <a:solidFill>
                  <a:srgbClr val="000000"/>
                </a:solidFill>
                <a:latin typeface="Arial" panose="020B0604020202020204" pitchFamily="34" charset="0"/>
                <a:cs typeface="Arial" panose="020B0604020202020204" pitchFamily="34" charset="0"/>
              </a:rPr>
              <a:t>Ensuring the energy efficiency of a plant necessitates careful attention to each machine, as even minor faults can disrupt operations. The 3D digital twin platform not only provides in-depth insights into machineries without requiring advanced technical knowledge but also leverages the potential of artificial intelligence (AI). In this system the focus is not only on a single machine but to the whole plant in a 3D immersive environment to provide the holistic information about the operations. Its user-friendly interface enables operators to easily access information, presenting a virtual replica for seamless visualization. Additionally, the integration of augmented reality (AR) and virtual reality (VR) enhances the user experience, allowing individuals to immerse themselves in the plant's digital environment. Technicians can conduct routine machine checks online without disrupting plant operations, and the synergy of AI, AR, and VR supports real-time tests, predictive analytics, and proactive fault detection. Company officials can remotely assess the plant's current condition, foresee upcoming maintenance needs, generate reports, and allocate additional funds if necessary. This approach ensures a comprehensive and proactive strategy for plant management, emphasizing energy efficiency and showcasing the innovative use of AI, AR, and VR for sustainable industrial processes, while simultaneously reducing safety risks linked to on-site assessments.</a:t>
            </a:r>
          </a:p>
        </p:txBody>
      </p:sp>
      <p:sp>
        <p:nvSpPr>
          <p:cNvPr id="3" name="TextBox 2">
            <a:extLst>
              <a:ext uri="{FF2B5EF4-FFF2-40B4-BE49-F238E27FC236}">
                <a16:creationId xmlns:a16="http://schemas.microsoft.com/office/drawing/2014/main" id="{BAAEA549-FFCF-C979-576E-FE5C8EF9B4A8}"/>
              </a:ext>
            </a:extLst>
          </p:cNvPr>
          <p:cNvSpPr txBox="1"/>
          <p:nvPr/>
        </p:nvSpPr>
        <p:spPr>
          <a:xfrm>
            <a:off x="1263649" y="4640672"/>
            <a:ext cx="10589432" cy="1384995"/>
          </a:xfrm>
          <a:prstGeom prst="rect">
            <a:avLst/>
          </a:prstGeom>
          <a:noFill/>
        </p:spPr>
        <p:txBody>
          <a:bodyPr wrap="square" rtlCol="0">
            <a:spAutoFit/>
          </a:bodyPr>
          <a:lstStyle>
            <a:defPPr>
              <a:defRPr lang="en-US"/>
            </a:defPPr>
            <a:lvl1pPr algn="just" fontAlgn="base">
              <a:defRPr sz="1200">
                <a:solidFill>
                  <a:srgbClr val="000000"/>
                </a:solidFill>
                <a:latin typeface="Arial" panose="020B0604020202020204" pitchFamily="34" charset="0"/>
                <a:cs typeface="Arial" panose="020B0604020202020204" pitchFamily="34" charset="0"/>
              </a:defRPr>
            </a:lvl1pPr>
          </a:lstStyle>
          <a:p>
            <a:r>
              <a:rPr lang="en-US"/>
              <a:t>This AI-powered voice assistant seamlessly integrates with the system database. The utilization of human-machine interaction through the voice assistant streamlines communication between operators and machines, reducing complexity. Its user-friendly interface is designed for easy accessibility, catering to both non-technical users and individuals with disabilities, offering alerts and quick access to technician contact details in case of component faults. With access to the database, the voice assistant can generate real-time plant working status and predict maintenance requirements for proactive scheduling. Employing predictive maintenance ensures machines operate in optimal conditions, leading to quicker problem-solving, reduced downtime, an enhanced user experience, and ease of use across various industries. This proposal addresses the growing demand for improved human-machine communication in diverse sectors.</a:t>
            </a:r>
          </a:p>
        </p:txBody>
      </p:sp>
    </p:spTree>
    <p:extLst>
      <p:ext uri="{BB962C8B-B14F-4D97-AF65-F5344CB8AC3E}">
        <p14:creationId xmlns:p14="http://schemas.microsoft.com/office/powerpoint/2010/main" val="84847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28F5F-3A4D-E2CA-675D-7A8ABC26640B}"/>
              </a:ext>
            </a:extLst>
          </p:cNvPr>
          <p:cNvSpPr/>
          <p:nvPr/>
        </p:nvSpPr>
        <p:spPr>
          <a:xfrm>
            <a:off x="0" y="964429"/>
            <a:ext cx="12188825" cy="834116"/>
          </a:xfrm>
          <a:prstGeom prst="rect">
            <a:avLst/>
          </a:prstGeom>
          <a:solidFill>
            <a:schemeClr val="bg1"/>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BB043793-CE11-1989-3203-CF143204ECBA}"/>
              </a:ext>
            </a:extLst>
          </p:cNvPr>
          <p:cNvSpPr>
            <a:spLocks noGrp="1"/>
          </p:cNvSpPr>
          <p:nvPr>
            <p:ph type="ctrTitle"/>
          </p:nvPr>
        </p:nvSpPr>
        <p:spPr>
          <a:xfrm>
            <a:off x="1685688" y="0"/>
            <a:ext cx="9239488" cy="543477"/>
          </a:xfrm>
        </p:spPr>
        <p:txBody>
          <a:bodyPr>
            <a:normAutofit fontScale="90000"/>
          </a:bodyPr>
          <a:lstStyle/>
          <a:p>
            <a:r>
              <a:rPr lang="en-IN" b="1"/>
              <a:t>What We Propose?</a:t>
            </a:r>
          </a:p>
        </p:txBody>
      </p:sp>
      <p:sp>
        <p:nvSpPr>
          <p:cNvPr id="4" name="Slide Number Placeholder 3">
            <a:extLst>
              <a:ext uri="{FF2B5EF4-FFF2-40B4-BE49-F238E27FC236}">
                <a16:creationId xmlns:a16="http://schemas.microsoft.com/office/drawing/2014/main" id="{C9B832C2-66EA-F707-26E8-7D01BC74359C}"/>
              </a:ext>
            </a:extLst>
          </p:cNvPr>
          <p:cNvSpPr>
            <a:spLocks noGrp="1"/>
          </p:cNvSpPr>
          <p:nvPr>
            <p:ph type="sldNum" sz="quarter" idx="12"/>
          </p:nvPr>
        </p:nvSpPr>
        <p:spPr/>
        <p:txBody>
          <a:bodyPr/>
          <a:lstStyle/>
          <a:p>
            <a:r>
              <a:rPr lang="en-US">
                <a:latin typeface="Arial Rounded MT Std Light"/>
                <a:cs typeface="Arial Rounded MT Std Light"/>
              </a:rPr>
              <a:t>Page </a:t>
            </a:r>
            <a:fld id="{12CF7F5B-2857-894C-A0FC-933A58B3EE30}" type="slidenum">
              <a:rPr lang="en-US" smtClean="0"/>
              <a:pPr/>
              <a:t>7</a:t>
            </a:fld>
            <a:endParaRPr lang="en-US"/>
          </a:p>
        </p:txBody>
      </p:sp>
      <p:pic>
        <p:nvPicPr>
          <p:cNvPr id="1026" name="Picture 2" descr="Schneider Electric Re-Brands PlantStruxure to EcoStruxure - Enterprise  Automation">
            <a:extLst>
              <a:ext uri="{FF2B5EF4-FFF2-40B4-BE49-F238E27FC236}">
                <a16:creationId xmlns:a16="http://schemas.microsoft.com/office/drawing/2014/main" id="{03871E06-45EA-2185-7453-8E2711781F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081"/>
          <a:stretch/>
        </p:blipFill>
        <p:spPr bwMode="auto">
          <a:xfrm>
            <a:off x="2952231" y="967442"/>
            <a:ext cx="3895725" cy="795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9AF955-111B-F8F9-39CC-5F9EB64C985A}"/>
              </a:ext>
            </a:extLst>
          </p:cNvPr>
          <p:cNvSpPr txBox="1"/>
          <p:nvPr/>
        </p:nvSpPr>
        <p:spPr>
          <a:xfrm>
            <a:off x="6819963" y="1090659"/>
            <a:ext cx="3167012" cy="707886"/>
          </a:xfrm>
          <a:prstGeom prst="rect">
            <a:avLst/>
          </a:prstGeom>
          <a:noFill/>
        </p:spPr>
        <p:txBody>
          <a:bodyPr wrap="square" rtlCol="0">
            <a:spAutoFit/>
          </a:bodyPr>
          <a:lstStyle/>
          <a:p>
            <a:r>
              <a:rPr lang="en-IN" sz="4000">
                <a:solidFill>
                  <a:srgbClr val="0070C0"/>
                </a:solidFill>
                <a:latin typeface="KG Corner of the Sky" panose="02000503000000020004" pitchFamily="2" charset="0"/>
              </a:rPr>
              <a:t>I</a:t>
            </a:r>
            <a:r>
              <a:rPr lang="en-IN" sz="2800">
                <a:solidFill>
                  <a:srgbClr val="0070C0"/>
                </a:solidFill>
                <a:latin typeface="KG Corner of the Sky" panose="02000503000000020004" pitchFamily="2" charset="0"/>
              </a:rPr>
              <a:t>nnovate</a:t>
            </a:r>
            <a:endParaRPr lang="en-IN" sz="2400">
              <a:solidFill>
                <a:srgbClr val="0070C0"/>
              </a:solidFill>
              <a:latin typeface="KG Corner of the Sky" panose="02000503000000020004" pitchFamily="2" charset="0"/>
            </a:endParaRPr>
          </a:p>
        </p:txBody>
      </p:sp>
      <p:pic>
        <p:nvPicPr>
          <p:cNvPr id="20" name="Picture 19">
            <a:extLst>
              <a:ext uri="{FF2B5EF4-FFF2-40B4-BE49-F238E27FC236}">
                <a16:creationId xmlns:a16="http://schemas.microsoft.com/office/drawing/2014/main" id="{DAE0397B-3368-DB6E-B7A2-CC3ECE4B6D32}"/>
              </a:ext>
            </a:extLst>
          </p:cNvPr>
          <p:cNvPicPr>
            <a:picLocks noChangeAspect="1"/>
          </p:cNvPicPr>
          <p:nvPr/>
        </p:nvPicPr>
        <p:blipFill>
          <a:blip r:embed="rId3"/>
          <a:stretch>
            <a:fillRect/>
          </a:stretch>
        </p:blipFill>
        <p:spPr>
          <a:xfrm>
            <a:off x="331886" y="5047921"/>
            <a:ext cx="504529" cy="504529"/>
          </a:xfrm>
          <a:prstGeom prst="rect">
            <a:avLst/>
          </a:prstGeom>
        </p:spPr>
      </p:pic>
      <p:sp>
        <p:nvSpPr>
          <p:cNvPr id="26" name="Rectangle 25">
            <a:extLst>
              <a:ext uri="{FF2B5EF4-FFF2-40B4-BE49-F238E27FC236}">
                <a16:creationId xmlns:a16="http://schemas.microsoft.com/office/drawing/2014/main" id="{9D19F4E3-47F3-809D-A430-D765CD634F5A}"/>
              </a:ext>
            </a:extLst>
          </p:cNvPr>
          <p:cNvSpPr/>
          <p:nvPr/>
        </p:nvSpPr>
        <p:spPr>
          <a:xfrm>
            <a:off x="0" y="4522544"/>
            <a:ext cx="12188825" cy="344696"/>
          </a:xfrm>
          <a:prstGeom prst="rect">
            <a:avLst/>
          </a:prstGeom>
          <a:solidFill>
            <a:srgbClr val="0070C0"/>
          </a:solidFill>
          <a:ln>
            <a:solidFill>
              <a:srgbClr val="EFEE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a:t>Hardware Implementation</a:t>
            </a:r>
          </a:p>
        </p:txBody>
      </p:sp>
      <p:pic>
        <p:nvPicPr>
          <p:cNvPr id="6" name="Picture 5" descr="A green robot with a leaf in a circle&#10;&#10;Description automatically generated">
            <a:extLst>
              <a:ext uri="{FF2B5EF4-FFF2-40B4-BE49-F238E27FC236}">
                <a16:creationId xmlns:a16="http://schemas.microsoft.com/office/drawing/2014/main" id="{798142CE-5E7D-38FC-BA02-ADC40A63E50F}"/>
              </a:ext>
            </a:extLst>
          </p:cNvPr>
          <p:cNvPicPr>
            <a:picLocks noChangeAspect="1"/>
          </p:cNvPicPr>
          <p:nvPr/>
        </p:nvPicPr>
        <p:blipFill>
          <a:blip r:embed="rId4"/>
          <a:stretch>
            <a:fillRect/>
          </a:stretch>
        </p:blipFill>
        <p:spPr>
          <a:xfrm>
            <a:off x="-57761" y="-2613"/>
            <a:ext cx="959600" cy="729296"/>
          </a:xfrm>
          <a:prstGeom prst="rect">
            <a:avLst/>
          </a:prstGeom>
        </p:spPr>
      </p:pic>
      <p:pic>
        <p:nvPicPr>
          <p:cNvPr id="3" name="Picture 2">
            <a:extLst>
              <a:ext uri="{FF2B5EF4-FFF2-40B4-BE49-F238E27FC236}">
                <a16:creationId xmlns:a16="http://schemas.microsoft.com/office/drawing/2014/main" id="{7582BFD5-FE94-EB62-8C6D-1B2C329043AC}"/>
              </a:ext>
            </a:extLst>
          </p:cNvPr>
          <p:cNvPicPr>
            <a:picLocks noChangeAspect="1"/>
          </p:cNvPicPr>
          <p:nvPr/>
        </p:nvPicPr>
        <p:blipFill>
          <a:blip r:embed="rId5"/>
          <a:stretch>
            <a:fillRect/>
          </a:stretch>
        </p:blipFill>
        <p:spPr>
          <a:xfrm>
            <a:off x="199345" y="1962554"/>
            <a:ext cx="384806" cy="384806"/>
          </a:xfrm>
          <a:prstGeom prst="rect">
            <a:avLst/>
          </a:prstGeom>
        </p:spPr>
      </p:pic>
      <p:sp>
        <p:nvSpPr>
          <p:cNvPr id="7" name="TextBox 6">
            <a:extLst>
              <a:ext uri="{FF2B5EF4-FFF2-40B4-BE49-F238E27FC236}">
                <a16:creationId xmlns:a16="http://schemas.microsoft.com/office/drawing/2014/main" id="{59DEB9D3-9D16-C4BA-5842-0B29EBE34D4A}"/>
              </a:ext>
            </a:extLst>
          </p:cNvPr>
          <p:cNvSpPr txBox="1"/>
          <p:nvPr/>
        </p:nvSpPr>
        <p:spPr>
          <a:xfrm>
            <a:off x="851893" y="2008806"/>
            <a:ext cx="8300229" cy="338554"/>
          </a:xfrm>
          <a:prstGeom prst="rect">
            <a:avLst/>
          </a:prstGeom>
          <a:noFill/>
        </p:spPr>
        <p:txBody>
          <a:bodyPr wrap="square" rtlCol="0">
            <a:spAutoFit/>
          </a:bodyPr>
          <a:lstStyle/>
          <a:p>
            <a:r>
              <a:rPr lang="en-IN" sz="1600" b="1"/>
              <a:t>Pollution monitoring</a:t>
            </a:r>
          </a:p>
        </p:txBody>
      </p:sp>
      <p:sp>
        <p:nvSpPr>
          <p:cNvPr id="9" name="TextBox 8">
            <a:extLst>
              <a:ext uri="{FF2B5EF4-FFF2-40B4-BE49-F238E27FC236}">
                <a16:creationId xmlns:a16="http://schemas.microsoft.com/office/drawing/2014/main" id="{A2D7CA7C-ADA4-F06F-4C97-060876461B1B}"/>
              </a:ext>
            </a:extLst>
          </p:cNvPr>
          <p:cNvSpPr txBox="1"/>
          <p:nvPr/>
        </p:nvSpPr>
        <p:spPr>
          <a:xfrm>
            <a:off x="901839" y="2256884"/>
            <a:ext cx="10801087" cy="1938992"/>
          </a:xfrm>
          <a:prstGeom prst="rect">
            <a:avLst/>
          </a:prstGeom>
          <a:noFill/>
        </p:spPr>
        <p:txBody>
          <a:bodyPr wrap="square" rtlCol="0">
            <a:spAutoFit/>
          </a:bodyPr>
          <a:lstStyle>
            <a:defPPr>
              <a:defRPr lang="en-US"/>
            </a:defPPr>
            <a:lvl1pPr algn="just" fontAlgn="base">
              <a:defRPr sz="1200">
                <a:solidFill>
                  <a:srgbClr val="000000"/>
                </a:solidFill>
                <a:latin typeface="Arial" panose="020B0604020202020204" pitchFamily="34" charset="0"/>
                <a:cs typeface="Arial" panose="020B0604020202020204" pitchFamily="34" charset="0"/>
              </a:defRPr>
            </a:lvl1pPr>
          </a:lstStyle>
          <a:p>
            <a:r>
              <a:rPr lang="en-US"/>
              <a:t>Schneider Electric's </a:t>
            </a:r>
            <a:r>
              <a:rPr lang="en-US" err="1"/>
              <a:t>EcoStruxure</a:t>
            </a:r>
            <a:r>
              <a:rPr lang="en-US"/>
              <a:t> leverages the power of the Industrial Internet of Things (</a:t>
            </a:r>
            <a:r>
              <a:rPr lang="en-US" err="1"/>
              <a:t>IIoT</a:t>
            </a:r>
            <a:r>
              <a:rPr lang="en-US"/>
              <a:t>) to significantly enhance its capabilities in reducing and monitoring pollution. By integrating </a:t>
            </a:r>
            <a:r>
              <a:rPr lang="en-US" err="1"/>
              <a:t>IIoT</a:t>
            </a:r>
            <a:r>
              <a:rPr lang="en-US"/>
              <a:t> devices into its comprehensive pollution monitoring solution, </a:t>
            </a:r>
            <a:r>
              <a:rPr lang="en-US" err="1"/>
              <a:t>EcoStruxure</a:t>
            </a:r>
            <a:r>
              <a:rPr lang="en-US"/>
              <a:t> ensures a more interconnected and data-driven approach. </a:t>
            </a:r>
            <a:r>
              <a:rPr lang="en-US" err="1"/>
              <a:t>IIoT</a:t>
            </a:r>
            <a:r>
              <a:rPr lang="en-US"/>
              <a:t> enables the seamless connectivity of various sensors and devices throughout industrial processes, allowing real-time data collection and transmission. This interconnectedness facilitates a more granular and accurate understanding of pollution sources and environmental conditions. Predictive analytics, a key component of </a:t>
            </a:r>
            <a:r>
              <a:rPr lang="en-US" err="1"/>
              <a:t>EcoStruxure</a:t>
            </a:r>
            <a:r>
              <a:rPr lang="en-US"/>
              <a:t>, benefits from </a:t>
            </a:r>
            <a:r>
              <a:rPr lang="en-US" err="1"/>
              <a:t>IIoT</a:t>
            </a:r>
            <a:r>
              <a:rPr lang="en-US"/>
              <a:t> by anticipating pollution events based on continuous data streams. Moreover, remote monitoring and control functionalities are bolstered by </a:t>
            </a:r>
            <a:r>
              <a:rPr lang="en-US" err="1"/>
              <a:t>IIoT</a:t>
            </a:r>
            <a:r>
              <a:rPr lang="en-US"/>
              <a:t>, enabling real-time adjustments and immediate response to emerging pollution concerns. The platform's incorporation of smart sensors and drones, both driven by </a:t>
            </a:r>
            <a:r>
              <a:rPr lang="en-US" err="1"/>
              <a:t>IIoT</a:t>
            </a:r>
            <a:r>
              <a:rPr lang="en-US"/>
              <a:t>, provides dynamic and versatile data collection methods, contributing to a more comprehensive pollution monitoring strategy. The utilization of artificial intelligence (AI) and </a:t>
            </a:r>
            <a:r>
              <a:rPr lang="en-US" err="1"/>
              <a:t>IIoT</a:t>
            </a:r>
            <a:r>
              <a:rPr lang="en-US"/>
              <a:t> in predictive analysis further refines the system's ability to identify patterns and trends in pollution data. This amalgamation of </a:t>
            </a:r>
            <a:r>
              <a:rPr lang="en-US" err="1"/>
              <a:t>EcoStruxure's</a:t>
            </a:r>
            <a:r>
              <a:rPr lang="en-US"/>
              <a:t> capabilities with </a:t>
            </a:r>
            <a:r>
              <a:rPr lang="en-US" err="1"/>
              <a:t>IIoT</a:t>
            </a:r>
            <a:r>
              <a:rPr lang="en-US"/>
              <a:t> not only improves the accuracy and efficiency of pollution management but also positions the platform at the forefront of leveraging cutting-edge technologies for environmental sustainability.</a:t>
            </a:r>
            <a:endParaRPr lang="en-GB"/>
          </a:p>
        </p:txBody>
      </p:sp>
      <p:sp>
        <p:nvSpPr>
          <p:cNvPr id="10" name="TextBox 9">
            <a:extLst>
              <a:ext uri="{FF2B5EF4-FFF2-40B4-BE49-F238E27FC236}">
                <a16:creationId xmlns:a16="http://schemas.microsoft.com/office/drawing/2014/main" id="{4CCD0CAA-08A7-A791-4FAF-07FF17472BB6}"/>
              </a:ext>
            </a:extLst>
          </p:cNvPr>
          <p:cNvSpPr txBox="1"/>
          <p:nvPr/>
        </p:nvSpPr>
        <p:spPr>
          <a:xfrm>
            <a:off x="1113494" y="5130908"/>
            <a:ext cx="8300229" cy="338554"/>
          </a:xfrm>
          <a:prstGeom prst="rect">
            <a:avLst/>
          </a:prstGeom>
          <a:noFill/>
        </p:spPr>
        <p:txBody>
          <a:bodyPr wrap="square" rtlCol="0">
            <a:spAutoFit/>
          </a:bodyPr>
          <a:lstStyle/>
          <a:p>
            <a:r>
              <a:rPr lang="en-IN" sz="1600" b="1"/>
              <a:t>Noise to energy</a:t>
            </a:r>
            <a:r>
              <a:rPr lang="en-IN" sz="1600"/>
              <a:t> </a:t>
            </a:r>
          </a:p>
        </p:txBody>
      </p:sp>
      <p:sp>
        <p:nvSpPr>
          <p:cNvPr id="11" name="TextBox 10">
            <a:extLst>
              <a:ext uri="{FF2B5EF4-FFF2-40B4-BE49-F238E27FC236}">
                <a16:creationId xmlns:a16="http://schemas.microsoft.com/office/drawing/2014/main" id="{2DAF306A-55B5-3007-298E-D3A15B5887AF}"/>
              </a:ext>
            </a:extLst>
          </p:cNvPr>
          <p:cNvSpPr txBox="1"/>
          <p:nvPr/>
        </p:nvSpPr>
        <p:spPr>
          <a:xfrm>
            <a:off x="1113494" y="5337844"/>
            <a:ext cx="10589432" cy="830997"/>
          </a:xfrm>
          <a:prstGeom prst="rect">
            <a:avLst/>
          </a:prstGeom>
          <a:noFill/>
        </p:spPr>
        <p:txBody>
          <a:bodyPr wrap="square" rtlCol="0">
            <a:spAutoFit/>
          </a:bodyPr>
          <a:lstStyle>
            <a:defPPr>
              <a:defRPr lang="en-US"/>
            </a:defPPr>
            <a:lvl1pPr algn="just" fontAlgn="base">
              <a:defRPr sz="1200">
                <a:solidFill>
                  <a:srgbClr val="000000"/>
                </a:solidFill>
                <a:latin typeface="Arial" panose="020B0604020202020204" pitchFamily="34" charset="0"/>
                <a:cs typeface="Arial" panose="020B0604020202020204" pitchFamily="34" charset="0"/>
              </a:defRPr>
            </a:lvl1pPr>
          </a:lstStyle>
          <a:p>
            <a:r>
              <a:rPr lang="en-US"/>
              <a:t>Harnessing sound energy from noise and to convert it into electric energy, presents an intriguing possibility for sustainable power generation. This innovative approach not only offers a unique solution to mitigate noise pollution but also opens avenues for practical applications. The vibrations in the sound waves can be converted to electricity through vibrating diaphragms as well as using various transducers [4].  The electric energy thus generated could be utilized to power electric devices, providing a sustainable and eco-friendly alternative in urban environments where noise is pervasive. </a:t>
            </a:r>
          </a:p>
        </p:txBody>
      </p:sp>
      <p:sp>
        <p:nvSpPr>
          <p:cNvPr id="13" name="TextBox 12">
            <a:extLst>
              <a:ext uri="{FF2B5EF4-FFF2-40B4-BE49-F238E27FC236}">
                <a16:creationId xmlns:a16="http://schemas.microsoft.com/office/drawing/2014/main" id="{15CDB99A-3C88-9603-1049-BBCB259A0BAD}"/>
              </a:ext>
            </a:extLst>
          </p:cNvPr>
          <p:cNvSpPr txBox="1"/>
          <p:nvPr/>
        </p:nvSpPr>
        <p:spPr>
          <a:xfrm>
            <a:off x="1730480" y="6329446"/>
            <a:ext cx="6203030" cy="507831"/>
          </a:xfrm>
          <a:prstGeom prst="rect">
            <a:avLst/>
          </a:prstGeom>
          <a:noFill/>
        </p:spPr>
        <p:txBody>
          <a:bodyPr wrap="square" rtlCol="0">
            <a:spAutoFit/>
          </a:bodyPr>
          <a:lstStyle/>
          <a:p>
            <a:r>
              <a:rPr lang="en-US" sz="900" b="1" u="sng"/>
              <a:t>Reference</a:t>
            </a:r>
          </a:p>
          <a:p>
            <a:r>
              <a:rPr lang="en-IN" sz="900">
                <a:effectLst/>
              </a:rPr>
              <a:t>[4] </a:t>
            </a:r>
            <a:r>
              <a:rPr lang="en-US" sz="900">
                <a:effectLst/>
              </a:rPr>
              <a:t>Boco, Mervin A. "Sound Energy Harvesting and Converting Electricity (SEHCE)." Annals of Mathematics and Physics 5.2 (2022): 146-149.</a:t>
            </a:r>
            <a:endParaRPr lang="en-IN" sz="900">
              <a:effectLst/>
            </a:endParaRPr>
          </a:p>
        </p:txBody>
      </p:sp>
    </p:spTree>
    <p:extLst>
      <p:ext uri="{BB962C8B-B14F-4D97-AF65-F5344CB8AC3E}">
        <p14:creationId xmlns:p14="http://schemas.microsoft.com/office/powerpoint/2010/main" val="427319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0AF97F-592E-4FC6-645E-62735A4BF63C}"/>
              </a:ext>
            </a:extLst>
          </p:cNvPr>
          <p:cNvPicPr>
            <a:picLocks noChangeAspect="1"/>
          </p:cNvPicPr>
          <p:nvPr/>
        </p:nvPicPr>
        <p:blipFill>
          <a:blip r:embed="rId2"/>
          <a:stretch>
            <a:fillRect/>
          </a:stretch>
        </p:blipFill>
        <p:spPr>
          <a:xfrm>
            <a:off x="1202642" y="590154"/>
            <a:ext cx="9783540" cy="5677692"/>
          </a:xfrm>
          <a:prstGeom prst="rect">
            <a:avLst/>
          </a:prstGeom>
        </p:spPr>
      </p:pic>
      <p:sp>
        <p:nvSpPr>
          <p:cNvPr id="4" name="Slide Number Placeholder 3">
            <a:extLst>
              <a:ext uri="{FF2B5EF4-FFF2-40B4-BE49-F238E27FC236}">
                <a16:creationId xmlns:a16="http://schemas.microsoft.com/office/drawing/2014/main" id="{CCB51600-4D5C-0F41-08F7-DE033BB7EAFA}"/>
              </a:ext>
            </a:extLst>
          </p:cNvPr>
          <p:cNvSpPr>
            <a:spLocks noGrp="1"/>
          </p:cNvSpPr>
          <p:nvPr>
            <p:ph type="sldNum" sz="quarter" idx="12"/>
          </p:nvPr>
        </p:nvSpPr>
        <p:spPr/>
        <p:txBody>
          <a:bodyPr/>
          <a:lstStyle/>
          <a:p>
            <a:r>
              <a:rPr lang="en-US">
                <a:latin typeface="Arial Rounded MT Std Light"/>
                <a:cs typeface="Arial Rounded MT Std Light"/>
              </a:rPr>
              <a:t>Page </a:t>
            </a:r>
            <a:fld id="{12CF7F5B-2857-894C-A0FC-933A58B3EE30}" type="slidenum">
              <a:rPr lang="en-US" smtClean="0"/>
              <a:pPr/>
              <a:t>8</a:t>
            </a:fld>
            <a:endParaRPr lang="en-US"/>
          </a:p>
        </p:txBody>
      </p:sp>
      <p:sp>
        <p:nvSpPr>
          <p:cNvPr id="3" name="Title 4">
            <a:extLst>
              <a:ext uri="{FF2B5EF4-FFF2-40B4-BE49-F238E27FC236}">
                <a16:creationId xmlns:a16="http://schemas.microsoft.com/office/drawing/2014/main" id="{597C3561-83B3-A010-B82E-B583F457C30D}"/>
              </a:ext>
            </a:extLst>
          </p:cNvPr>
          <p:cNvSpPr>
            <a:spLocks noGrp="1"/>
          </p:cNvSpPr>
          <p:nvPr>
            <p:ph type="ctrTitle"/>
          </p:nvPr>
        </p:nvSpPr>
        <p:spPr>
          <a:xfrm>
            <a:off x="1685688" y="0"/>
            <a:ext cx="9239488" cy="543477"/>
          </a:xfrm>
        </p:spPr>
        <p:txBody>
          <a:bodyPr>
            <a:noAutofit/>
          </a:bodyPr>
          <a:lstStyle/>
          <a:p>
            <a:r>
              <a:rPr lang="en-IN" sz="2800" b="1"/>
              <a:t>Industrial Voice Assistant Concept Demonstration</a:t>
            </a:r>
          </a:p>
        </p:txBody>
      </p:sp>
      <p:pic>
        <p:nvPicPr>
          <p:cNvPr id="5" name="Picture 4" descr="A green robot with a leaf in a circle&#10;&#10;Description automatically generated">
            <a:extLst>
              <a:ext uri="{FF2B5EF4-FFF2-40B4-BE49-F238E27FC236}">
                <a16:creationId xmlns:a16="http://schemas.microsoft.com/office/drawing/2014/main" id="{203EC151-85B9-4D51-7147-5FB6FC27B43F}"/>
              </a:ext>
            </a:extLst>
          </p:cNvPr>
          <p:cNvPicPr>
            <a:picLocks noChangeAspect="1"/>
          </p:cNvPicPr>
          <p:nvPr/>
        </p:nvPicPr>
        <p:blipFill>
          <a:blip r:embed="rId3"/>
          <a:stretch>
            <a:fillRect/>
          </a:stretch>
        </p:blipFill>
        <p:spPr>
          <a:xfrm>
            <a:off x="-57761" y="-2613"/>
            <a:ext cx="959600" cy="729296"/>
          </a:xfrm>
          <a:prstGeom prst="rect">
            <a:avLst/>
          </a:prstGeom>
        </p:spPr>
      </p:pic>
      <p:sp>
        <p:nvSpPr>
          <p:cNvPr id="6" name="TextBox 5">
            <a:extLst>
              <a:ext uri="{FF2B5EF4-FFF2-40B4-BE49-F238E27FC236}">
                <a16:creationId xmlns:a16="http://schemas.microsoft.com/office/drawing/2014/main" id="{2E44C88F-F624-9915-51E4-62C551EDFC04}"/>
              </a:ext>
            </a:extLst>
          </p:cNvPr>
          <p:cNvSpPr txBox="1"/>
          <p:nvPr/>
        </p:nvSpPr>
        <p:spPr>
          <a:xfrm>
            <a:off x="5057108" y="6253316"/>
            <a:ext cx="2074606" cy="373626"/>
          </a:xfrm>
          <a:prstGeom prst="rect">
            <a:avLst/>
          </a:prstGeom>
          <a:noFill/>
        </p:spPr>
        <p:txBody>
          <a:bodyPr wrap="square" rtlCol="0">
            <a:spAutoFit/>
          </a:bodyPr>
          <a:lstStyle/>
          <a:p>
            <a:pPr algn="ctr"/>
            <a:r>
              <a:rPr lang="en-IN" b="1" dirty="0">
                <a:hlinkClick r:id="rId4"/>
              </a:rPr>
              <a:t>Link to Video</a:t>
            </a:r>
            <a:endParaRPr lang="en-IN" b="1" dirty="0"/>
          </a:p>
        </p:txBody>
      </p:sp>
    </p:spTree>
    <p:extLst>
      <p:ext uri="{BB962C8B-B14F-4D97-AF65-F5344CB8AC3E}">
        <p14:creationId xmlns:p14="http://schemas.microsoft.com/office/powerpoint/2010/main" val="306261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0B1766-1B1D-FEB7-6BE9-A23B040A3A21}"/>
              </a:ext>
            </a:extLst>
          </p:cNvPr>
          <p:cNvPicPr>
            <a:picLocks noChangeAspect="1"/>
          </p:cNvPicPr>
          <p:nvPr/>
        </p:nvPicPr>
        <p:blipFill>
          <a:blip r:embed="rId2"/>
          <a:stretch>
            <a:fillRect/>
          </a:stretch>
        </p:blipFill>
        <p:spPr>
          <a:xfrm>
            <a:off x="842399" y="180149"/>
            <a:ext cx="10507541" cy="5915851"/>
          </a:xfrm>
          <a:prstGeom prst="rect">
            <a:avLst/>
          </a:prstGeom>
        </p:spPr>
      </p:pic>
      <p:sp>
        <p:nvSpPr>
          <p:cNvPr id="4" name="Slide Number Placeholder 3">
            <a:extLst>
              <a:ext uri="{FF2B5EF4-FFF2-40B4-BE49-F238E27FC236}">
                <a16:creationId xmlns:a16="http://schemas.microsoft.com/office/drawing/2014/main" id="{CCB51600-4D5C-0F41-08F7-DE033BB7EAFA}"/>
              </a:ext>
            </a:extLst>
          </p:cNvPr>
          <p:cNvSpPr>
            <a:spLocks noGrp="1"/>
          </p:cNvSpPr>
          <p:nvPr>
            <p:ph type="sldNum" sz="quarter" idx="13"/>
          </p:nvPr>
        </p:nvSpPr>
        <p:spPr/>
        <p:txBody>
          <a:bodyPr/>
          <a:lstStyle/>
          <a:p>
            <a:r>
              <a:rPr lang="en-US">
                <a:latin typeface="Arial Rounded MT Std Light"/>
                <a:cs typeface="Arial Rounded MT Std Light"/>
              </a:rPr>
              <a:t>Page </a:t>
            </a:r>
            <a:fld id="{12CF7F5B-2857-894C-A0FC-933A58B3EE30}" type="slidenum">
              <a:rPr lang="en-US" smtClean="0"/>
              <a:pPr/>
              <a:t>9</a:t>
            </a:fld>
            <a:endParaRPr lang="en-US"/>
          </a:p>
        </p:txBody>
      </p:sp>
      <p:pic>
        <p:nvPicPr>
          <p:cNvPr id="3" name="Picture 2" descr="A green robot with a leaf in a circle&#10;&#10;Description automatically generated">
            <a:extLst>
              <a:ext uri="{FF2B5EF4-FFF2-40B4-BE49-F238E27FC236}">
                <a16:creationId xmlns:a16="http://schemas.microsoft.com/office/drawing/2014/main" id="{027007B8-5924-EC47-D320-B9111697BFD2}"/>
              </a:ext>
            </a:extLst>
          </p:cNvPr>
          <p:cNvPicPr>
            <a:picLocks noChangeAspect="1"/>
          </p:cNvPicPr>
          <p:nvPr/>
        </p:nvPicPr>
        <p:blipFill>
          <a:blip r:embed="rId3"/>
          <a:stretch>
            <a:fillRect/>
          </a:stretch>
        </p:blipFill>
        <p:spPr>
          <a:xfrm>
            <a:off x="-57761" y="-2613"/>
            <a:ext cx="959600" cy="729296"/>
          </a:xfrm>
          <a:prstGeom prst="rect">
            <a:avLst/>
          </a:prstGeom>
        </p:spPr>
      </p:pic>
      <p:sp>
        <p:nvSpPr>
          <p:cNvPr id="5" name="TextBox 4">
            <a:extLst>
              <a:ext uri="{FF2B5EF4-FFF2-40B4-BE49-F238E27FC236}">
                <a16:creationId xmlns:a16="http://schemas.microsoft.com/office/drawing/2014/main" id="{FF1BE575-7ACC-6FD1-6212-E44C538381E8}"/>
              </a:ext>
            </a:extLst>
          </p:cNvPr>
          <p:cNvSpPr txBox="1"/>
          <p:nvPr/>
        </p:nvSpPr>
        <p:spPr>
          <a:xfrm>
            <a:off x="4793226" y="6209736"/>
            <a:ext cx="2595716" cy="369332"/>
          </a:xfrm>
          <a:prstGeom prst="rect">
            <a:avLst/>
          </a:prstGeom>
          <a:noFill/>
        </p:spPr>
        <p:txBody>
          <a:bodyPr wrap="square" rtlCol="0">
            <a:spAutoFit/>
          </a:bodyPr>
          <a:lstStyle/>
          <a:p>
            <a:pPr algn="ctr"/>
            <a:r>
              <a:rPr lang="en-IN" b="1" dirty="0">
                <a:hlinkClick r:id="rId4"/>
              </a:rPr>
              <a:t>Link to Video</a:t>
            </a:r>
            <a:endParaRPr lang="en-IN" b="1" dirty="0"/>
          </a:p>
        </p:txBody>
      </p:sp>
    </p:spTree>
    <p:extLst>
      <p:ext uri="{BB962C8B-B14F-4D97-AF65-F5344CB8AC3E}">
        <p14:creationId xmlns:p14="http://schemas.microsoft.com/office/powerpoint/2010/main" val="1772526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3766AB2F20E0489A2EC92E2D4C25B9" ma:contentTypeVersion="7" ma:contentTypeDescription="Create a new document." ma:contentTypeScope="" ma:versionID="e1290cb9779c2ff89cc9084902060cec">
  <xsd:schema xmlns:xsd="http://www.w3.org/2001/XMLSchema" xmlns:xs="http://www.w3.org/2001/XMLSchema" xmlns:p="http://schemas.microsoft.com/office/2006/metadata/properties" xmlns:ns2="9855c89f-a6cc-49c9-812b-227f3e6d62ec" targetNamespace="http://schemas.microsoft.com/office/2006/metadata/properties" ma:root="true" ma:fieldsID="2b3ca3dd90b18c0a2316e225e853fe0c" ns2:_="">
    <xsd:import namespace="9855c89f-a6cc-49c9-812b-227f3e6d62e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55c89f-a6cc-49c9-812b-227f3e6d62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5A3766AB2F20E0489A2EC92E2D4C25B9" ma:contentTypeVersion="7" ma:contentTypeDescription="Create a new document." ma:contentTypeScope="" ma:versionID="e1290cb9779c2ff89cc9084902060cec">
  <xsd:schema xmlns:xsd="http://www.w3.org/2001/XMLSchema" xmlns:xs="http://www.w3.org/2001/XMLSchema" xmlns:p="http://schemas.microsoft.com/office/2006/metadata/properties" xmlns:ns2="9855c89f-a6cc-49c9-812b-227f3e6d62ec" targetNamespace="http://schemas.microsoft.com/office/2006/metadata/properties" ma:root="true" ma:fieldsID="2b3ca3dd90b18c0a2316e225e853fe0c" ns2:_="">
    <xsd:import namespace="9855c89f-a6cc-49c9-812b-227f3e6d62e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55c89f-a6cc-49c9-812b-227f3e6d62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470A03-C03D-400F-820E-DA692EE18B60}">
  <ds:schemaRefs>
    <ds:schemaRef ds:uri="http://schemas.microsoft.com/sharepoint/v3/contenttype/forms"/>
  </ds:schemaRefs>
</ds:datastoreItem>
</file>

<file path=customXml/itemProps2.xml><?xml version="1.0" encoding="utf-8"?>
<ds:datastoreItem xmlns:ds="http://schemas.openxmlformats.org/officeDocument/2006/customXml" ds:itemID="{61F72011-E4ED-4461-86F3-18992D27777E}">
  <ds:schemaRefs>
    <ds:schemaRef ds:uri="9855c89f-a6cc-49c9-812b-227f3e6d62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2F64DF-312D-457E-81B1-DF4C905D4A27}">
  <ds:schemaRefs>
    <ds:schemaRef ds:uri="http://schemas.microsoft.com/sharepoint/v3/contenttype/forms"/>
  </ds:schemaRefs>
</ds:datastoreItem>
</file>

<file path=customXml/itemProps4.xml><?xml version="1.0" encoding="utf-8"?>
<ds:datastoreItem xmlns:ds="http://schemas.openxmlformats.org/officeDocument/2006/customXml" ds:itemID="{BA3B21F9-2086-4807-9611-101438267E0A}">
  <ds:schemaRefs>
    <ds:schemaRef ds:uri="9855c89f-a6cc-49c9-812b-227f3e6d62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F11F0C23-E822-4CA4-B968-153A60770897}">
  <ds:schemaRefs>
    <ds:schemaRef ds:uri="9855c89f-a6cc-49c9-812b-227f3e6d62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32A017D6-14AD-4540-A89B-D3EBAF103261}">
  <ds:schemaRefs>
    <ds:schemaRef ds:uri="9855c89f-a6cc-49c9-812b-227f3e6d62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TotalTime>
  <Words>1905</Words>
  <Application>Microsoft Office PowerPoint</Application>
  <PresentationFormat>Custom</PresentationFormat>
  <Paragraphs>86</Paragraphs>
  <Slides>10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 Rounded MT Std</vt:lpstr>
      <vt:lpstr>Arial Rounded MT Std Light</vt:lpstr>
      <vt:lpstr>Calibri</vt:lpstr>
      <vt:lpstr>KG Corner of the Sky</vt:lpstr>
      <vt:lpstr>Lucida Grande</vt:lpstr>
      <vt:lpstr>Monospac821 BT</vt:lpstr>
      <vt:lpstr>Söhne</vt:lpstr>
      <vt:lpstr>Times New Roman</vt:lpstr>
      <vt:lpstr>Office Theme</vt:lpstr>
      <vt:lpstr>PowerPoint Presentation</vt:lpstr>
      <vt:lpstr>Problem Statement 1 - Enhancing Industrial Safety and Energy Efficiency through Intuitive Plant Monitoring Systems</vt:lpstr>
      <vt:lpstr>Problem Statement 2 - Revolutionizing Data Accessibility and Interpretation in the Industrial Landscape</vt:lpstr>
      <vt:lpstr>PowerPoint Presentation</vt:lpstr>
      <vt:lpstr>What We Propose?</vt:lpstr>
      <vt:lpstr>What We Propose?</vt:lpstr>
      <vt:lpstr>What We Propose?</vt:lpstr>
      <vt:lpstr>Industrial Voice Assistant Concept Demonstration</vt:lpstr>
      <vt:lpstr>PowerPoint Presentation</vt:lpstr>
      <vt:lpstr>Meet Team Robotechs!!</vt:lpstr>
    </vt:vector>
  </TitlesOfParts>
  <Company>Merkle,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Debbie Hastie</dc:creator>
  <cp:lastModifiedBy>VARGHESE, FINNY</cp:lastModifiedBy>
  <cp:revision>5</cp:revision>
  <dcterms:created xsi:type="dcterms:W3CDTF">2015-07-30T15:34:45Z</dcterms:created>
  <dcterms:modified xsi:type="dcterms:W3CDTF">2023-11-27T03:31:53Z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0x0101005A3766AB2F20E0489A2EC92E2D4C25B9</vt:lpwstr>
  </property>
</Properties>
</file>